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  <p:sldMasterId id="2147483679" r:id="rId2"/>
  </p:sldMasterIdLst>
  <p:notesMasterIdLst>
    <p:notesMasterId r:id="rId5"/>
  </p:notesMasterIdLst>
  <p:sldIdLst>
    <p:sldId id="256" r:id="rId3"/>
    <p:sldId id="257" r:id="rId4"/>
  </p:sldIdLst>
  <p:sldSz cx="9144000" cy="5143500" type="screen16x9"/>
  <p:notesSz cx="6858000" cy="9144000"/>
  <p:embeddedFontLst>
    <p:embeddedFont>
      <p:font typeface="Google Sans" panose="020B0503030502040204" pitchFamily="34" charset="0"/>
      <p:regular r:id="rId6"/>
      <p:bold r:id="rId7"/>
      <p:italic r:id="rId8"/>
      <p:boldItalic r:id="rId9"/>
    </p:embeddedFont>
    <p:embeddedFont>
      <p:font typeface="Google Sans Medium" panose="020B060303050204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445CBD1-7233-4EC4-AD4E-9D2DA1EE20F0}">
  <a:tblStyle styleId="{3445CBD1-7233-4EC4-AD4E-9D2DA1EE20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56" d="100"/>
          <a:sy n="156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1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bb06e27f49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bb06e27f49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bb06e27f49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bb06e27f49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218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terial Title: White Text" type="title">
  <p:cSld name="TITLE">
    <p:bg>
      <p:bgPr>
        <a:solidFill>
          <a:srgbClr val="050505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91440" y="4114800"/>
            <a:ext cx="8520600" cy="841800"/>
          </a:xfrm>
          <a:prstGeom prst="rect">
            <a:avLst/>
          </a:prstGeom>
          <a:effectLst>
            <a:reflection endPos="30000" dist="38100" dir="5400000" fadeDir="5400012" sy="-100000" algn="bl" rotWithShape="0"/>
          </a:effectLst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Google Sans"/>
              <a:buNone/>
              <a:defRPr sz="7200">
                <a:solidFill>
                  <a:schemeClr val="lt1"/>
                </a:solidFill>
                <a:latin typeface="Google Sans"/>
                <a:ea typeface="Google Sans"/>
                <a:cs typeface="Google Sans"/>
                <a:sym typeface="Google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4"/>
          <p:cNvSpPr/>
          <p:nvPr/>
        </p:nvSpPr>
        <p:spPr>
          <a:xfrm>
            <a:off x="8592386" y="172039"/>
            <a:ext cx="307340" cy="307340"/>
          </a:xfrm>
          <a:custGeom>
            <a:avLst/>
            <a:gdLst/>
            <a:ahLst/>
            <a:cxnLst/>
            <a:rect l="l" t="t" r="r" b="b"/>
            <a:pathLst>
              <a:path w="174625" h="174625" extrusionOk="0">
                <a:moveTo>
                  <a:pt x="86995" y="15875"/>
                </a:moveTo>
                <a:cubicBezTo>
                  <a:pt x="104140" y="15875"/>
                  <a:pt x="119380" y="21590"/>
                  <a:pt x="132080" y="31750"/>
                </a:cubicBezTo>
                <a:lnTo>
                  <a:pt x="42545" y="31750"/>
                </a:lnTo>
                <a:cubicBezTo>
                  <a:pt x="54610" y="21590"/>
                  <a:pt x="69850" y="15875"/>
                  <a:pt x="86995" y="15875"/>
                </a:cubicBezTo>
                <a:close/>
                <a:moveTo>
                  <a:pt x="116840" y="47625"/>
                </a:moveTo>
                <a:lnTo>
                  <a:pt x="86995" y="107315"/>
                </a:lnTo>
                <a:lnTo>
                  <a:pt x="57150" y="47625"/>
                </a:lnTo>
                <a:close/>
                <a:moveTo>
                  <a:pt x="47625" y="63500"/>
                </a:moveTo>
                <a:lnTo>
                  <a:pt x="79375" y="127000"/>
                </a:lnTo>
                <a:lnTo>
                  <a:pt x="47625" y="127000"/>
                </a:lnTo>
                <a:lnTo>
                  <a:pt x="47625" y="63500"/>
                </a:lnTo>
                <a:close/>
                <a:moveTo>
                  <a:pt x="127000" y="63500"/>
                </a:moveTo>
                <a:lnTo>
                  <a:pt x="127000" y="127000"/>
                </a:lnTo>
                <a:lnTo>
                  <a:pt x="95250" y="127000"/>
                </a:lnTo>
                <a:lnTo>
                  <a:pt x="127000" y="63500"/>
                </a:lnTo>
                <a:close/>
                <a:moveTo>
                  <a:pt x="31750" y="42545"/>
                </a:moveTo>
                <a:lnTo>
                  <a:pt x="31750" y="132080"/>
                </a:lnTo>
                <a:cubicBezTo>
                  <a:pt x="21590" y="119380"/>
                  <a:pt x="15875" y="104140"/>
                  <a:pt x="15875" y="86995"/>
                </a:cubicBezTo>
                <a:cubicBezTo>
                  <a:pt x="15875" y="69850"/>
                  <a:pt x="21590" y="54610"/>
                  <a:pt x="31750" y="42545"/>
                </a:cubicBezTo>
                <a:close/>
                <a:moveTo>
                  <a:pt x="142875" y="42545"/>
                </a:moveTo>
                <a:cubicBezTo>
                  <a:pt x="152400" y="54610"/>
                  <a:pt x="158750" y="69850"/>
                  <a:pt x="158750" y="86995"/>
                </a:cubicBezTo>
                <a:cubicBezTo>
                  <a:pt x="158750" y="104140"/>
                  <a:pt x="152400" y="119380"/>
                  <a:pt x="142875" y="132080"/>
                </a:cubicBezTo>
                <a:lnTo>
                  <a:pt x="142875" y="42545"/>
                </a:lnTo>
                <a:close/>
                <a:moveTo>
                  <a:pt x="132080" y="142875"/>
                </a:moveTo>
                <a:cubicBezTo>
                  <a:pt x="119380" y="152400"/>
                  <a:pt x="104140" y="158750"/>
                  <a:pt x="86995" y="158750"/>
                </a:cubicBezTo>
                <a:cubicBezTo>
                  <a:pt x="69850" y="158750"/>
                  <a:pt x="54610" y="152400"/>
                  <a:pt x="42545" y="142875"/>
                </a:cubicBezTo>
                <a:close/>
                <a:moveTo>
                  <a:pt x="86995" y="0"/>
                </a:moveTo>
                <a:cubicBezTo>
                  <a:pt x="38735" y="0"/>
                  <a:pt x="0" y="38735"/>
                  <a:pt x="0" y="86995"/>
                </a:cubicBezTo>
                <a:cubicBezTo>
                  <a:pt x="0" y="135255"/>
                  <a:pt x="38735" y="174625"/>
                  <a:pt x="86995" y="174625"/>
                </a:cubicBezTo>
                <a:cubicBezTo>
                  <a:pt x="135255" y="174625"/>
                  <a:pt x="174625" y="135255"/>
                  <a:pt x="174625" y="86995"/>
                </a:cubicBezTo>
                <a:cubicBezTo>
                  <a:pt x="174625" y="38735"/>
                  <a:pt x="135255" y="0"/>
                  <a:pt x="8699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9E9E9E"/>
              </a:solidFill>
            </a:endParaRPr>
          </a:p>
        </p:txBody>
      </p:sp>
      <p:sp>
        <p:nvSpPr>
          <p:cNvPr id="57" name="Google Shape;57;p14"/>
          <p:cNvSpPr txBox="1">
            <a:spLocks noGrp="1"/>
          </p:cNvSpPr>
          <p:nvPr>
            <p:ph type="title" idx="2"/>
          </p:nvPr>
        </p:nvSpPr>
        <p:spPr>
          <a:xfrm>
            <a:off x="153417" y="84729"/>
            <a:ext cx="2692500" cy="3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oogle Sans Medium"/>
              <a:buNone/>
              <a:defRPr sz="1400"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terial Title: Black Text">
  <p:cSld name="TITLE_6">
    <p:bg>
      <p:bgPr>
        <a:solidFill>
          <a:srgbClr val="FFFF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153417" y="84729"/>
            <a:ext cx="2692500" cy="3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800"/>
              <a:buFont typeface="Google Sans Medium"/>
              <a:buNone/>
              <a:defRPr sz="800"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800"/>
              <a:buFont typeface="Google Sans Medium"/>
              <a:buNone/>
              <a:defRPr sz="800"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800"/>
              <a:buFont typeface="Google Sans Medium"/>
              <a:buNone/>
              <a:defRPr sz="800"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800"/>
              <a:buFont typeface="Google Sans Medium"/>
              <a:buNone/>
              <a:defRPr sz="800"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800"/>
              <a:buFont typeface="Google Sans Medium"/>
              <a:buNone/>
              <a:defRPr sz="800"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800"/>
              <a:buFont typeface="Google Sans Medium"/>
              <a:buNone/>
              <a:defRPr sz="800"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800"/>
              <a:buFont typeface="Google Sans Medium"/>
              <a:buNone/>
              <a:defRPr sz="800"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800"/>
              <a:buFont typeface="Google Sans Medium"/>
              <a:buNone/>
              <a:defRPr sz="800"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title" idx="2"/>
          </p:nvPr>
        </p:nvSpPr>
        <p:spPr>
          <a:xfrm>
            <a:off x="91440" y="411480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200"/>
              <a:buFont typeface="Google Sans"/>
              <a:buNone/>
              <a:defRPr sz="7200">
                <a:latin typeface="Google Sans"/>
                <a:ea typeface="Google Sans"/>
                <a:cs typeface="Google Sans"/>
                <a:sym typeface="Google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1" name="Google Shape;61;p15"/>
          <p:cNvSpPr/>
          <p:nvPr/>
        </p:nvSpPr>
        <p:spPr>
          <a:xfrm>
            <a:off x="8592386" y="172039"/>
            <a:ext cx="307340" cy="307340"/>
          </a:xfrm>
          <a:custGeom>
            <a:avLst/>
            <a:gdLst/>
            <a:ahLst/>
            <a:cxnLst/>
            <a:rect l="l" t="t" r="r" b="b"/>
            <a:pathLst>
              <a:path w="174625" h="174625" extrusionOk="0">
                <a:moveTo>
                  <a:pt x="86995" y="15875"/>
                </a:moveTo>
                <a:cubicBezTo>
                  <a:pt x="104140" y="15875"/>
                  <a:pt x="119380" y="21590"/>
                  <a:pt x="132080" y="31750"/>
                </a:cubicBezTo>
                <a:lnTo>
                  <a:pt x="42545" y="31750"/>
                </a:lnTo>
                <a:cubicBezTo>
                  <a:pt x="54610" y="21590"/>
                  <a:pt x="69850" y="15875"/>
                  <a:pt x="86995" y="15875"/>
                </a:cubicBezTo>
                <a:close/>
                <a:moveTo>
                  <a:pt x="116840" y="47625"/>
                </a:moveTo>
                <a:lnTo>
                  <a:pt x="86995" y="107315"/>
                </a:lnTo>
                <a:lnTo>
                  <a:pt x="57150" y="47625"/>
                </a:lnTo>
                <a:close/>
                <a:moveTo>
                  <a:pt x="47625" y="63500"/>
                </a:moveTo>
                <a:lnTo>
                  <a:pt x="79375" y="127000"/>
                </a:lnTo>
                <a:lnTo>
                  <a:pt x="47625" y="127000"/>
                </a:lnTo>
                <a:lnTo>
                  <a:pt x="47625" y="63500"/>
                </a:lnTo>
                <a:close/>
                <a:moveTo>
                  <a:pt x="127000" y="63500"/>
                </a:moveTo>
                <a:lnTo>
                  <a:pt x="127000" y="127000"/>
                </a:lnTo>
                <a:lnTo>
                  <a:pt x="95250" y="127000"/>
                </a:lnTo>
                <a:lnTo>
                  <a:pt x="127000" y="63500"/>
                </a:lnTo>
                <a:close/>
                <a:moveTo>
                  <a:pt x="31750" y="42545"/>
                </a:moveTo>
                <a:lnTo>
                  <a:pt x="31750" y="132080"/>
                </a:lnTo>
                <a:cubicBezTo>
                  <a:pt x="21590" y="119380"/>
                  <a:pt x="15875" y="104140"/>
                  <a:pt x="15875" y="86995"/>
                </a:cubicBezTo>
                <a:cubicBezTo>
                  <a:pt x="15875" y="69850"/>
                  <a:pt x="21590" y="54610"/>
                  <a:pt x="31750" y="42545"/>
                </a:cubicBezTo>
                <a:close/>
                <a:moveTo>
                  <a:pt x="142875" y="42545"/>
                </a:moveTo>
                <a:cubicBezTo>
                  <a:pt x="152400" y="54610"/>
                  <a:pt x="158750" y="69850"/>
                  <a:pt x="158750" y="86995"/>
                </a:cubicBezTo>
                <a:cubicBezTo>
                  <a:pt x="158750" y="104140"/>
                  <a:pt x="152400" y="119380"/>
                  <a:pt x="142875" y="132080"/>
                </a:cubicBezTo>
                <a:lnTo>
                  <a:pt x="142875" y="42545"/>
                </a:lnTo>
                <a:close/>
                <a:moveTo>
                  <a:pt x="132080" y="142875"/>
                </a:moveTo>
                <a:cubicBezTo>
                  <a:pt x="119380" y="152400"/>
                  <a:pt x="104140" y="158750"/>
                  <a:pt x="86995" y="158750"/>
                </a:cubicBezTo>
                <a:cubicBezTo>
                  <a:pt x="69850" y="158750"/>
                  <a:pt x="54610" y="152400"/>
                  <a:pt x="42545" y="142875"/>
                </a:cubicBezTo>
                <a:close/>
                <a:moveTo>
                  <a:pt x="86995" y="0"/>
                </a:moveTo>
                <a:cubicBezTo>
                  <a:pt x="38735" y="0"/>
                  <a:pt x="0" y="38735"/>
                  <a:pt x="0" y="86995"/>
                </a:cubicBezTo>
                <a:cubicBezTo>
                  <a:pt x="0" y="135255"/>
                  <a:pt x="38735" y="174625"/>
                  <a:pt x="86995" y="174625"/>
                </a:cubicBezTo>
                <a:cubicBezTo>
                  <a:pt x="135255" y="174625"/>
                  <a:pt x="174625" y="135255"/>
                  <a:pt x="174625" y="86995"/>
                </a:cubicBezTo>
                <a:cubicBezTo>
                  <a:pt x="174625" y="38735"/>
                  <a:pt x="135255" y="0"/>
                  <a:pt x="869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9E9E9E"/>
              </a:solidFill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A7B17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Google Material Title: Blue">
  <p:cSld name="TITLE_6_1">
    <p:bg>
      <p:bgPr>
        <a:solidFill>
          <a:srgbClr val="C6DAFC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91440" y="411480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7200"/>
              <a:buFont typeface="Google Sans"/>
              <a:buNone/>
              <a:defRPr sz="7200">
                <a:solidFill>
                  <a:srgbClr val="1A73E8"/>
                </a:solidFill>
                <a:latin typeface="Google Sans"/>
                <a:ea typeface="Google Sans"/>
                <a:cs typeface="Google Sans"/>
                <a:sym typeface="Google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title" idx="2"/>
          </p:nvPr>
        </p:nvSpPr>
        <p:spPr>
          <a:xfrm>
            <a:off x="77217" y="84729"/>
            <a:ext cx="2692500" cy="3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1400"/>
              <a:buFont typeface="Google Sans Medium"/>
              <a:buNone/>
              <a:defRPr sz="14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65" name="Google Shape;65;p16"/>
          <p:cNvSpPr/>
          <p:nvPr/>
        </p:nvSpPr>
        <p:spPr>
          <a:xfrm>
            <a:off x="8668586" y="172039"/>
            <a:ext cx="307340" cy="307340"/>
          </a:xfrm>
          <a:custGeom>
            <a:avLst/>
            <a:gdLst/>
            <a:ahLst/>
            <a:cxnLst/>
            <a:rect l="l" t="t" r="r" b="b"/>
            <a:pathLst>
              <a:path w="174625" h="174625" extrusionOk="0">
                <a:moveTo>
                  <a:pt x="86995" y="15875"/>
                </a:moveTo>
                <a:cubicBezTo>
                  <a:pt x="104140" y="15875"/>
                  <a:pt x="119380" y="21590"/>
                  <a:pt x="132080" y="31750"/>
                </a:cubicBezTo>
                <a:lnTo>
                  <a:pt x="42545" y="31750"/>
                </a:lnTo>
                <a:cubicBezTo>
                  <a:pt x="54610" y="21590"/>
                  <a:pt x="69850" y="15875"/>
                  <a:pt x="86995" y="15875"/>
                </a:cubicBezTo>
                <a:close/>
                <a:moveTo>
                  <a:pt x="116840" y="47625"/>
                </a:moveTo>
                <a:lnTo>
                  <a:pt x="86995" y="107315"/>
                </a:lnTo>
                <a:lnTo>
                  <a:pt x="57150" y="47625"/>
                </a:lnTo>
                <a:close/>
                <a:moveTo>
                  <a:pt x="47625" y="63500"/>
                </a:moveTo>
                <a:lnTo>
                  <a:pt x="79375" y="127000"/>
                </a:lnTo>
                <a:lnTo>
                  <a:pt x="47625" y="127000"/>
                </a:lnTo>
                <a:lnTo>
                  <a:pt x="47625" y="63500"/>
                </a:lnTo>
                <a:close/>
                <a:moveTo>
                  <a:pt x="127000" y="63500"/>
                </a:moveTo>
                <a:lnTo>
                  <a:pt x="127000" y="127000"/>
                </a:lnTo>
                <a:lnTo>
                  <a:pt x="95250" y="127000"/>
                </a:lnTo>
                <a:lnTo>
                  <a:pt x="127000" y="63500"/>
                </a:lnTo>
                <a:close/>
                <a:moveTo>
                  <a:pt x="31750" y="42545"/>
                </a:moveTo>
                <a:lnTo>
                  <a:pt x="31750" y="132080"/>
                </a:lnTo>
                <a:cubicBezTo>
                  <a:pt x="21590" y="119380"/>
                  <a:pt x="15875" y="104140"/>
                  <a:pt x="15875" y="86995"/>
                </a:cubicBezTo>
                <a:cubicBezTo>
                  <a:pt x="15875" y="69850"/>
                  <a:pt x="21590" y="54610"/>
                  <a:pt x="31750" y="42545"/>
                </a:cubicBezTo>
                <a:close/>
                <a:moveTo>
                  <a:pt x="142875" y="42545"/>
                </a:moveTo>
                <a:cubicBezTo>
                  <a:pt x="152400" y="54610"/>
                  <a:pt x="158750" y="69850"/>
                  <a:pt x="158750" y="86995"/>
                </a:cubicBezTo>
                <a:cubicBezTo>
                  <a:pt x="158750" y="104140"/>
                  <a:pt x="152400" y="119380"/>
                  <a:pt x="142875" y="132080"/>
                </a:cubicBezTo>
                <a:lnTo>
                  <a:pt x="142875" y="42545"/>
                </a:lnTo>
                <a:close/>
                <a:moveTo>
                  <a:pt x="132080" y="142875"/>
                </a:moveTo>
                <a:cubicBezTo>
                  <a:pt x="119380" y="152400"/>
                  <a:pt x="104140" y="158750"/>
                  <a:pt x="86995" y="158750"/>
                </a:cubicBezTo>
                <a:cubicBezTo>
                  <a:pt x="69850" y="158750"/>
                  <a:pt x="54610" y="152400"/>
                  <a:pt x="42545" y="142875"/>
                </a:cubicBezTo>
                <a:close/>
                <a:moveTo>
                  <a:pt x="86995" y="0"/>
                </a:moveTo>
                <a:cubicBezTo>
                  <a:pt x="38735" y="0"/>
                  <a:pt x="0" y="38735"/>
                  <a:pt x="0" y="86995"/>
                </a:cubicBezTo>
                <a:cubicBezTo>
                  <a:pt x="0" y="135255"/>
                  <a:pt x="38735" y="174625"/>
                  <a:pt x="86995" y="174625"/>
                </a:cubicBezTo>
                <a:cubicBezTo>
                  <a:pt x="135255" y="174625"/>
                  <a:pt x="174625" y="135255"/>
                  <a:pt x="174625" y="86995"/>
                </a:cubicBezTo>
                <a:cubicBezTo>
                  <a:pt x="174625" y="38735"/>
                  <a:pt x="135255" y="0"/>
                  <a:pt x="86995" y="0"/>
                </a:cubicBezTo>
                <a:close/>
              </a:path>
            </a:pathLst>
          </a:custGeom>
          <a:solidFill>
            <a:srgbClr val="1A73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1A73E8"/>
              </a:solidFill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A7B17"/>
          </p15:clr>
        </p15:guide>
        <p15:guide id="2" orient="horz" pos="2926">
          <p15:clr>
            <a:srgbClr val="FA7B17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Google Material Title: Blue 1">
  <p:cSld name="TITLE_6_1_1">
    <p:bg>
      <p:bgPr>
        <a:solidFill>
          <a:srgbClr val="FAD2CF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>
            <a:spLocks noGrp="1"/>
          </p:cNvSpPr>
          <p:nvPr>
            <p:ph type="title"/>
          </p:nvPr>
        </p:nvSpPr>
        <p:spPr>
          <a:xfrm>
            <a:off x="91440" y="411480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C5221F"/>
              </a:buClr>
              <a:buSzPts val="7200"/>
              <a:buFont typeface="Google Sans"/>
              <a:buNone/>
              <a:defRPr sz="7200">
                <a:solidFill>
                  <a:srgbClr val="C5221F"/>
                </a:solidFill>
                <a:latin typeface="Google Sans"/>
                <a:ea typeface="Google Sans"/>
                <a:cs typeface="Google Sans"/>
                <a:sym typeface="Google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title" idx="2"/>
          </p:nvPr>
        </p:nvSpPr>
        <p:spPr>
          <a:xfrm>
            <a:off x="77217" y="84729"/>
            <a:ext cx="2692500" cy="3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C5221F"/>
              </a:buClr>
              <a:buSzPts val="1400"/>
              <a:buFont typeface="Google Sans Medium"/>
              <a:buNone/>
              <a:defRPr sz="1400">
                <a:solidFill>
                  <a:srgbClr val="C5221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800"/>
              <a:buFont typeface="Google Sans Medium"/>
              <a:buNone/>
              <a:defRPr sz="800">
                <a:solidFill>
                  <a:srgbClr val="1A73E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69" name="Google Shape;69;p17"/>
          <p:cNvSpPr/>
          <p:nvPr/>
        </p:nvSpPr>
        <p:spPr>
          <a:xfrm>
            <a:off x="8668586" y="172039"/>
            <a:ext cx="307340" cy="307340"/>
          </a:xfrm>
          <a:custGeom>
            <a:avLst/>
            <a:gdLst/>
            <a:ahLst/>
            <a:cxnLst/>
            <a:rect l="l" t="t" r="r" b="b"/>
            <a:pathLst>
              <a:path w="174625" h="174625" extrusionOk="0">
                <a:moveTo>
                  <a:pt x="86995" y="15875"/>
                </a:moveTo>
                <a:cubicBezTo>
                  <a:pt x="104140" y="15875"/>
                  <a:pt x="119380" y="21590"/>
                  <a:pt x="132080" y="31750"/>
                </a:cubicBezTo>
                <a:lnTo>
                  <a:pt x="42545" y="31750"/>
                </a:lnTo>
                <a:cubicBezTo>
                  <a:pt x="54610" y="21590"/>
                  <a:pt x="69850" y="15875"/>
                  <a:pt x="86995" y="15875"/>
                </a:cubicBezTo>
                <a:close/>
                <a:moveTo>
                  <a:pt x="116840" y="47625"/>
                </a:moveTo>
                <a:lnTo>
                  <a:pt x="86995" y="107315"/>
                </a:lnTo>
                <a:lnTo>
                  <a:pt x="57150" y="47625"/>
                </a:lnTo>
                <a:close/>
                <a:moveTo>
                  <a:pt x="47625" y="63500"/>
                </a:moveTo>
                <a:lnTo>
                  <a:pt x="79375" y="127000"/>
                </a:lnTo>
                <a:lnTo>
                  <a:pt x="47625" y="127000"/>
                </a:lnTo>
                <a:lnTo>
                  <a:pt x="47625" y="63500"/>
                </a:lnTo>
                <a:close/>
                <a:moveTo>
                  <a:pt x="127000" y="63500"/>
                </a:moveTo>
                <a:lnTo>
                  <a:pt x="127000" y="127000"/>
                </a:lnTo>
                <a:lnTo>
                  <a:pt x="95250" y="127000"/>
                </a:lnTo>
                <a:lnTo>
                  <a:pt x="127000" y="63500"/>
                </a:lnTo>
                <a:close/>
                <a:moveTo>
                  <a:pt x="31750" y="42545"/>
                </a:moveTo>
                <a:lnTo>
                  <a:pt x="31750" y="132080"/>
                </a:lnTo>
                <a:cubicBezTo>
                  <a:pt x="21590" y="119380"/>
                  <a:pt x="15875" y="104140"/>
                  <a:pt x="15875" y="86995"/>
                </a:cubicBezTo>
                <a:cubicBezTo>
                  <a:pt x="15875" y="69850"/>
                  <a:pt x="21590" y="54610"/>
                  <a:pt x="31750" y="42545"/>
                </a:cubicBezTo>
                <a:close/>
                <a:moveTo>
                  <a:pt x="142875" y="42545"/>
                </a:moveTo>
                <a:cubicBezTo>
                  <a:pt x="152400" y="54610"/>
                  <a:pt x="158750" y="69850"/>
                  <a:pt x="158750" y="86995"/>
                </a:cubicBezTo>
                <a:cubicBezTo>
                  <a:pt x="158750" y="104140"/>
                  <a:pt x="152400" y="119380"/>
                  <a:pt x="142875" y="132080"/>
                </a:cubicBezTo>
                <a:lnTo>
                  <a:pt x="142875" y="42545"/>
                </a:lnTo>
                <a:close/>
                <a:moveTo>
                  <a:pt x="132080" y="142875"/>
                </a:moveTo>
                <a:cubicBezTo>
                  <a:pt x="119380" y="152400"/>
                  <a:pt x="104140" y="158750"/>
                  <a:pt x="86995" y="158750"/>
                </a:cubicBezTo>
                <a:cubicBezTo>
                  <a:pt x="69850" y="158750"/>
                  <a:pt x="54610" y="152400"/>
                  <a:pt x="42545" y="142875"/>
                </a:cubicBezTo>
                <a:close/>
                <a:moveTo>
                  <a:pt x="86995" y="0"/>
                </a:moveTo>
                <a:cubicBezTo>
                  <a:pt x="38735" y="0"/>
                  <a:pt x="0" y="38735"/>
                  <a:pt x="0" y="86995"/>
                </a:cubicBezTo>
                <a:cubicBezTo>
                  <a:pt x="0" y="135255"/>
                  <a:pt x="38735" y="174625"/>
                  <a:pt x="86995" y="174625"/>
                </a:cubicBezTo>
                <a:cubicBezTo>
                  <a:pt x="135255" y="174625"/>
                  <a:pt x="174625" y="135255"/>
                  <a:pt x="174625" y="86995"/>
                </a:cubicBezTo>
                <a:cubicBezTo>
                  <a:pt x="174625" y="38735"/>
                  <a:pt x="135255" y="0"/>
                  <a:pt x="86995" y="0"/>
                </a:cubicBezTo>
                <a:close/>
              </a:path>
            </a:pathLst>
          </a:custGeom>
          <a:solidFill>
            <a:srgbClr val="C52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1A73E8"/>
              </a:solidFill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A7B17"/>
          </p15:clr>
        </p15:guide>
        <p15:guide id="2" orient="horz" pos="2926">
          <p15:clr>
            <a:srgbClr val="FA7B17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Google Material Title: Blue 1 1">
  <p:cSld name="TITLE_6_1_1_1">
    <p:bg>
      <p:bgPr>
        <a:solidFill>
          <a:srgbClr val="CEEAD6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91440" y="411480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88038"/>
              </a:buClr>
              <a:buSzPts val="7200"/>
              <a:buFont typeface="Google Sans"/>
              <a:buNone/>
              <a:defRPr sz="7200">
                <a:solidFill>
                  <a:srgbClr val="188038"/>
                </a:solidFill>
                <a:latin typeface="Google Sans"/>
                <a:ea typeface="Google Sans"/>
                <a:cs typeface="Google Sans"/>
                <a:sym typeface="Google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title" idx="2"/>
          </p:nvPr>
        </p:nvSpPr>
        <p:spPr>
          <a:xfrm>
            <a:off x="73647" y="84729"/>
            <a:ext cx="3316800" cy="3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88038"/>
              </a:buClr>
              <a:buSzPts val="1400"/>
              <a:buFont typeface="Google Sans Medium"/>
              <a:buNone/>
              <a:defRPr sz="1400">
                <a:solidFill>
                  <a:srgbClr val="18803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88038"/>
              </a:buClr>
              <a:buSzPts val="800"/>
              <a:buFont typeface="Google Sans Medium"/>
              <a:buNone/>
              <a:defRPr sz="800">
                <a:solidFill>
                  <a:srgbClr val="18803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88038"/>
              </a:buClr>
              <a:buSzPts val="800"/>
              <a:buFont typeface="Google Sans Medium"/>
              <a:buNone/>
              <a:defRPr sz="800">
                <a:solidFill>
                  <a:srgbClr val="18803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88038"/>
              </a:buClr>
              <a:buSzPts val="800"/>
              <a:buFont typeface="Google Sans Medium"/>
              <a:buNone/>
              <a:defRPr sz="800">
                <a:solidFill>
                  <a:srgbClr val="18803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88038"/>
              </a:buClr>
              <a:buSzPts val="800"/>
              <a:buFont typeface="Google Sans Medium"/>
              <a:buNone/>
              <a:defRPr sz="800">
                <a:solidFill>
                  <a:srgbClr val="18803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88038"/>
              </a:buClr>
              <a:buSzPts val="800"/>
              <a:buFont typeface="Google Sans Medium"/>
              <a:buNone/>
              <a:defRPr sz="800">
                <a:solidFill>
                  <a:srgbClr val="18803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88038"/>
              </a:buClr>
              <a:buSzPts val="800"/>
              <a:buFont typeface="Google Sans Medium"/>
              <a:buNone/>
              <a:defRPr sz="800">
                <a:solidFill>
                  <a:srgbClr val="18803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88038"/>
              </a:buClr>
              <a:buSzPts val="800"/>
              <a:buFont typeface="Google Sans Medium"/>
              <a:buNone/>
              <a:defRPr sz="800">
                <a:solidFill>
                  <a:srgbClr val="18803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88038"/>
              </a:buClr>
              <a:buSzPts val="800"/>
              <a:buFont typeface="Google Sans Medium"/>
              <a:buNone/>
              <a:defRPr sz="800">
                <a:solidFill>
                  <a:srgbClr val="18803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73" name="Google Shape;73;p18"/>
          <p:cNvSpPr/>
          <p:nvPr/>
        </p:nvSpPr>
        <p:spPr>
          <a:xfrm>
            <a:off x="8668586" y="172039"/>
            <a:ext cx="307340" cy="307340"/>
          </a:xfrm>
          <a:custGeom>
            <a:avLst/>
            <a:gdLst/>
            <a:ahLst/>
            <a:cxnLst/>
            <a:rect l="l" t="t" r="r" b="b"/>
            <a:pathLst>
              <a:path w="174625" h="174625" extrusionOk="0">
                <a:moveTo>
                  <a:pt x="86995" y="15875"/>
                </a:moveTo>
                <a:cubicBezTo>
                  <a:pt x="104140" y="15875"/>
                  <a:pt x="119380" y="21590"/>
                  <a:pt x="132080" y="31750"/>
                </a:cubicBezTo>
                <a:lnTo>
                  <a:pt x="42545" y="31750"/>
                </a:lnTo>
                <a:cubicBezTo>
                  <a:pt x="54610" y="21590"/>
                  <a:pt x="69850" y="15875"/>
                  <a:pt x="86995" y="15875"/>
                </a:cubicBezTo>
                <a:close/>
                <a:moveTo>
                  <a:pt x="116840" y="47625"/>
                </a:moveTo>
                <a:lnTo>
                  <a:pt x="86995" y="107315"/>
                </a:lnTo>
                <a:lnTo>
                  <a:pt x="57150" y="47625"/>
                </a:lnTo>
                <a:close/>
                <a:moveTo>
                  <a:pt x="47625" y="63500"/>
                </a:moveTo>
                <a:lnTo>
                  <a:pt x="79375" y="127000"/>
                </a:lnTo>
                <a:lnTo>
                  <a:pt x="47625" y="127000"/>
                </a:lnTo>
                <a:lnTo>
                  <a:pt x="47625" y="63500"/>
                </a:lnTo>
                <a:close/>
                <a:moveTo>
                  <a:pt x="127000" y="63500"/>
                </a:moveTo>
                <a:lnTo>
                  <a:pt x="127000" y="127000"/>
                </a:lnTo>
                <a:lnTo>
                  <a:pt x="95250" y="127000"/>
                </a:lnTo>
                <a:lnTo>
                  <a:pt x="127000" y="63500"/>
                </a:lnTo>
                <a:close/>
                <a:moveTo>
                  <a:pt x="31750" y="42545"/>
                </a:moveTo>
                <a:lnTo>
                  <a:pt x="31750" y="132080"/>
                </a:lnTo>
                <a:cubicBezTo>
                  <a:pt x="21590" y="119380"/>
                  <a:pt x="15875" y="104140"/>
                  <a:pt x="15875" y="86995"/>
                </a:cubicBezTo>
                <a:cubicBezTo>
                  <a:pt x="15875" y="69850"/>
                  <a:pt x="21590" y="54610"/>
                  <a:pt x="31750" y="42545"/>
                </a:cubicBezTo>
                <a:close/>
                <a:moveTo>
                  <a:pt x="142875" y="42545"/>
                </a:moveTo>
                <a:cubicBezTo>
                  <a:pt x="152400" y="54610"/>
                  <a:pt x="158750" y="69850"/>
                  <a:pt x="158750" y="86995"/>
                </a:cubicBezTo>
                <a:cubicBezTo>
                  <a:pt x="158750" y="104140"/>
                  <a:pt x="152400" y="119380"/>
                  <a:pt x="142875" y="132080"/>
                </a:cubicBezTo>
                <a:lnTo>
                  <a:pt x="142875" y="42545"/>
                </a:lnTo>
                <a:close/>
                <a:moveTo>
                  <a:pt x="132080" y="142875"/>
                </a:moveTo>
                <a:cubicBezTo>
                  <a:pt x="119380" y="152400"/>
                  <a:pt x="104140" y="158750"/>
                  <a:pt x="86995" y="158750"/>
                </a:cubicBezTo>
                <a:cubicBezTo>
                  <a:pt x="69850" y="158750"/>
                  <a:pt x="54610" y="152400"/>
                  <a:pt x="42545" y="142875"/>
                </a:cubicBezTo>
                <a:close/>
                <a:moveTo>
                  <a:pt x="86995" y="0"/>
                </a:moveTo>
                <a:cubicBezTo>
                  <a:pt x="38735" y="0"/>
                  <a:pt x="0" y="38735"/>
                  <a:pt x="0" y="86995"/>
                </a:cubicBezTo>
                <a:cubicBezTo>
                  <a:pt x="0" y="135255"/>
                  <a:pt x="38735" y="174625"/>
                  <a:pt x="86995" y="174625"/>
                </a:cubicBezTo>
                <a:cubicBezTo>
                  <a:pt x="135255" y="174625"/>
                  <a:pt x="174625" y="135255"/>
                  <a:pt x="174625" y="86995"/>
                </a:cubicBezTo>
                <a:cubicBezTo>
                  <a:pt x="174625" y="38735"/>
                  <a:pt x="135255" y="0"/>
                  <a:pt x="86995" y="0"/>
                </a:cubicBezTo>
                <a:close/>
              </a:path>
            </a:pathLst>
          </a:custGeom>
          <a:solidFill>
            <a:srgbClr val="1880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1A73E8"/>
              </a:solidFill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A7B17"/>
          </p15:clr>
        </p15:guide>
        <p15:guide id="2" orient="horz" pos="2926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Google Material Title: Blue 1 1 1">
  <p:cSld name="TITLE_6_1_1_1_1">
    <p:bg>
      <p:bgPr>
        <a:solidFill>
          <a:srgbClr val="FEEFC3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>
            <a:off x="91440" y="411480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EA8600"/>
              </a:buClr>
              <a:buSzPts val="7200"/>
              <a:buFont typeface="Google Sans"/>
              <a:buNone/>
              <a:defRPr sz="7200">
                <a:solidFill>
                  <a:srgbClr val="EA8600"/>
                </a:solidFill>
                <a:latin typeface="Google Sans"/>
                <a:ea typeface="Google Sans"/>
                <a:cs typeface="Google Sans"/>
                <a:sym typeface="Google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A73E8"/>
              </a:buClr>
              <a:buSzPts val="3600"/>
              <a:buNone/>
              <a:defRPr sz="3600">
                <a:solidFill>
                  <a:srgbClr val="1A73E8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title" idx="2"/>
          </p:nvPr>
        </p:nvSpPr>
        <p:spPr>
          <a:xfrm>
            <a:off x="73647" y="84729"/>
            <a:ext cx="3419400" cy="3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EA8600"/>
              </a:buClr>
              <a:buSzPts val="1400"/>
              <a:buFont typeface="Google Sans Medium"/>
              <a:buNone/>
              <a:defRPr sz="1400">
                <a:solidFill>
                  <a:srgbClr val="EA8600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EA8600"/>
              </a:buClr>
              <a:buSzPts val="1400"/>
              <a:buFont typeface="Google Sans Medium"/>
              <a:buNone/>
              <a:defRPr sz="1400">
                <a:solidFill>
                  <a:srgbClr val="EA8600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EA8600"/>
              </a:buClr>
              <a:buSzPts val="1400"/>
              <a:buFont typeface="Google Sans Medium"/>
              <a:buNone/>
              <a:defRPr sz="1400">
                <a:solidFill>
                  <a:srgbClr val="EA8600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EA8600"/>
              </a:buClr>
              <a:buSzPts val="1400"/>
              <a:buFont typeface="Google Sans Medium"/>
              <a:buNone/>
              <a:defRPr sz="1400">
                <a:solidFill>
                  <a:srgbClr val="EA8600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EA8600"/>
              </a:buClr>
              <a:buSzPts val="1400"/>
              <a:buFont typeface="Google Sans Medium"/>
              <a:buNone/>
              <a:defRPr sz="1400">
                <a:solidFill>
                  <a:srgbClr val="EA8600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EA8600"/>
              </a:buClr>
              <a:buSzPts val="1400"/>
              <a:buFont typeface="Google Sans Medium"/>
              <a:buNone/>
              <a:defRPr sz="1400">
                <a:solidFill>
                  <a:srgbClr val="EA8600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EA8600"/>
              </a:buClr>
              <a:buSzPts val="1400"/>
              <a:buFont typeface="Google Sans Medium"/>
              <a:buNone/>
              <a:defRPr sz="1400">
                <a:solidFill>
                  <a:srgbClr val="EA8600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EA8600"/>
              </a:buClr>
              <a:buSzPts val="1400"/>
              <a:buFont typeface="Google Sans Medium"/>
              <a:buNone/>
              <a:defRPr sz="1400">
                <a:solidFill>
                  <a:srgbClr val="EA8600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EA8600"/>
              </a:buClr>
              <a:buSzPts val="1400"/>
              <a:buFont typeface="Google Sans Medium"/>
              <a:buNone/>
              <a:defRPr sz="1400">
                <a:solidFill>
                  <a:srgbClr val="EA8600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/>
          <p:nvPr/>
        </p:nvSpPr>
        <p:spPr>
          <a:xfrm>
            <a:off x="8668586" y="172039"/>
            <a:ext cx="307340" cy="307340"/>
          </a:xfrm>
          <a:custGeom>
            <a:avLst/>
            <a:gdLst/>
            <a:ahLst/>
            <a:cxnLst/>
            <a:rect l="l" t="t" r="r" b="b"/>
            <a:pathLst>
              <a:path w="174625" h="174625" extrusionOk="0">
                <a:moveTo>
                  <a:pt x="86995" y="15875"/>
                </a:moveTo>
                <a:cubicBezTo>
                  <a:pt x="104140" y="15875"/>
                  <a:pt x="119380" y="21590"/>
                  <a:pt x="132080" y="31750"/>
                </a:cubicBezTo>
                <a:lnTo>
                  <a:pt x="42545" y="31750"/>
                </a:lnTo>
                <a:cubicBezTo>
                  <a:pt x="54610" y="21590"/>
                  <a:pt x="69850" y="15875"/>
                  <a:pt x="86995" y="15875"/>
                </a:cubicBezTo>
                <a:close/>
                <a:moveTo>
                  <a:pt x="116840" y="47625"/>
                </a:moveTo>
                <a:lnTo>
                  <a:pt x="86995" y="107315"/>
                </a:lnTo>
                <a:lnTo>
                  <a:pt x="57150" y="47625"/>
                </a:lnTo>
                <a:close/>
                <a:moveTo>
                  <a:pt x="47625" y="63500"/>
                </a:moveTo>
                <a:lnTo>
                  <a:pt x="79375" y="127000"/>
                </a:lnTo>
                <a:lnTo>
                  <a:pt x="47625" y="127000"/>
                </a:lnTo>
                <a:lnTo>
                  <a:pt x="47625" y="63500"/>
                </a:lnTo>
                <a:close/>
                <a:moveTo>
                  <a:pt x="127000" y="63500"/>
                </a:moveTo>
                <a:lnTo>
                  <a:pt x="127000" y="127000"/>
                </a:lnTo>
                <a:lnTo>
                  <a:pt x="95250" y="127000"/>
                </a:lnTo>
                <a:lnTo>
                  <a:pt x="127000" y="63500"/>
                </a:lnTo>
                <a:close/>
                <a:moveTo>
                  <a:pt x="31750" y="42545"/>
                </a:moveTo>
                <a:lnTo>
                  <a:pt x="31750" y="132080"/>
                </a:lnTo>
                <a:cubicBezTo>
                  <a:pt x="21590" y="119380"/>
                  <a:pt x="15875" y="104140"/>
                  <a:pt x="15875" y="86995"/>
                </a:cubicBezTo>
                <a:cubicBezTo>
                  <a:pt x="15875" y="69850"/>
                  <a:pt x="21590" y="54610"/>
                  <a:pt x="31750" y="42545"/>
                </a:cubicBezTo>
                <a:close/>
                <a:moveTo>
                  <a:pt x="142875" y="42545"/>
                </a:moveTo>
                <a:cubicBezTo>
                  <a:pt x="152400" y="54610"/>
                  <a:pt x="158750" y="69850"/>
                  <a:pt x="158750" y="86995"/>
                </a:cubicBezTo>
                <a:cubicBezTo>
                  <a:pt x="158750" y="104140"/>
                  <a:pt x="152400" y="119380"/>
                  <a:pt x="142875" y="132080"/>
                </a:cubicBezTo>
                <a:lnTo>
                  <a:pt x="142875" y="42545"/>
                </a:lnTo>
                <a:close/>
                <a:moveTo>
                  <a:pt x="132080" y="142875"/>
                </a:moveTo>
                <a:cubicBezTo>
                  <a:pt x="119380" y="152400"/>
                  <a:pt x="104140" y="158750"/>
                  <a:pt x="86995" y="158750"/>
                </a:cubicBezTo>
                <a:cubicBezTo>
                  <a:pt x="69850" y="158750"/>
                  <a:pt x="54610" y="152400"/>
                  <a:pt x="42545" y="142875"/>
                </a:cubicBezTo>
                <a:close/>
                <a:moveTo>
                  <a:pt x="86995" y="0"/>
                </a:moveTo>
                <a:cubicBezTo>
                  <a:pt x="38735" y="0"/>
                  <a:pt x="0" y="38735"/>
                  <a:pt x="0" y="86995"/>
                </a:cubicBezTo>
                <a:cubicBezTo>
                  <a:pt x="0" y="135255"/>
                  <a:pt x="38735" y="174625"/>
                  <a:pt x="86995" y="174625"/>
                </a:cubicBezTo>
                <a:cubicBezTo>
                  <a:pt x="135255" y="174625"/>
                  <a:pt x="174625" y="135255"/>
                  <a:pt x="174625" y="86995"/>
                </a:cubicBezTo>
                <a:cubicBezTo>
                  <a:pt x="174625" y="38735"/>
                  <a:pt x="135255" y="0"/>
                  <a:pt x="86995" y="0"/>
                </a:cubicBezTo>
                <a:close/>
              </a:path>
            </a:pathLst>
          </a:custGeom>
          <a:solidFill>
            <a:srgbClr val="EA8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1A73E8"/>
              </a:solidFill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A7B17"/>
          </p15:clr>
        </p15:guide>
        <p15:guide id="2" orient="horz" pos="2926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>
            <a:off x="74394" y="91550"/>
            <a:ext cx="3670500" cy="2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80" name="Google Shape;80;p20"/>
          <p:cNvSpPr/>
          <p:nvPr/>
        </p:nvSpPr>
        <p:spPr>
          <a:xfrm>
            <a:off x="273214" y="433778"/>
            <a:ext cx="196727" cy="160364"/>
          </a:xfrm>
          <a:custGeom>
            <a:avLst/>
            <a:gdLst/>
            <a:ahLst/>
            <a:cxnLst/>
            <a:rect l="l" t="t" r="r" b="b"/>
            <a:pathLst>
              <a:path w="251408" h="204938" extrusionOk="0">
                <a:moveTo>
                  <a:pt x="207809" y="121831"/>
                </a:moveTo>
                <a:lnTo>
                  <a:pt x="152115" y="75797"/>
                </a:lnTo>
                <a:lnTo>
                  <a:pt x="166735" y="59262"/>
                </a:lnTo>
                <a:lnTo>
                  <a:pt x="251407" y="132448"/>
                </a:lnTo>
                <a:lnTo>
                  <a:pt x="166909" y="204938"/>
                </a:lnTo>
                <a:lnTo>
                  <a:pt x="152115" y="189883"/>
                </a:lnTo>
                <a:lnTo>
                  <a:pt x="208766" y="142369"/>
                </a:lnTo>
                <a:lnTo>
                  <a:pt x="42467" y="142369"/>
                </a:lnTo>
                <a:lnTo>
                  <a:pt x="37420" y="142282"/>
                </a:lnTo>
                <a:lnTo>
                  <a:pt x="28195" y="140976"/>
                </a:lnTo>
                <a:lnTo>
                  <a:pt x="22191" y="139062"/>
                </a:lnTo>
                <a:lnTo>
                  <a:pt x="18536" y="137408"/>
                </a:lnTo>
                <a:lnTo>
                  <a:pt x="15229" y="135407"/>
                </a:lnTo>
                <a:lnTo>
                  <a:pt x="12183" y="133057"/>
                </a:lnTo>
                <a:lnTo>
                  <a:pt x="10791" y="131752"/>
                </a:lnTo>
                <a:lnTo>
                  <a:pt x="9485" y="130360"/>
                </a:lnTo>
                <a:lnTo>
                  <a:pt x="7136" y="127401"/>
                </a:lnTo>
                <a:lnTo>
                  <a:pt x="5047" y="124094"/>
                </a:lnTo>
                <a:lnTo>
                  <a:pt x="3394" y="120439"/>
                </a:lnTo>
                <a:lnTo>
                  <a:pt x="1479" y="114347"/>
                </a:lnTo>
                <a:lnTo>
                  <a:pt x="87" y="104949"/>
                </a:lnTo>
                <a:lnTo>
                  <a:pt x="0" y="99728"/>
                </a:lnTo>
                <a:lnTo>
                  <a:pt x="0" y="0"/>
                </a:lnTo>
                <a:lnTo>
                  <a:pt x="21669" y="0"/>
                </a:lnTo>
                <a:lnTo>
                  <a:pt x="21669" y="99728"/>
                </a:lnTo>
                <a:lnTo>
                  <a:pt x="21756" y="102338"/>
                </a:lnTo>
                <a:lnTo>
                  <a:pt x="22365" y="107038"/>
                </a:lnTo>
                <a:lnTo>
                  <a:pt x="23583" y="111128"/>
                </a:lnTo>
                <a:lnTo>
                  <a:pt x="25498" y="114609"/>
                </a:lnTo>
                <a:lnTo>
                  <a:pt x="26716" y="116088"/>
                </a:lnTo>
                <a:lnTo>
                  <a:pt x="28021" y="117480"/>
                </a:lnTo>
                <a:lnTo>
                  <a:pt x="31328" y="119656"/>
                </a:lnTo>
                <a:lnTo>
                  <a:pt x="35244" y="121048"/>
                </a:lnTo>
                <a:lnTo>
                  <a:pt x="39856" y="121744"/>
                </a:lnTo>
                <a:lnTo>
                  <a:pt x="42467" y="121831"/>
                </a:lnTo>
                <a:lnTo>
                  <a:pt x="207809" y="12183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DFF3F0"/>
              </a:solidFill>
            </a:endParaRPr>
          </a:p>
        </p:txBody>
      </p:sp>
      <p:sp>
        <p:nvSpPr>
          <p:cNvPr id="81" name="Google Shape;81;p20"/>
          <p:cNvSpPr txBox="1">
            <a:spLocks noGrp="1"/>
          </p:cNvSpPr>
          <p:nvPr>
            <p:ph type="title" idx="2"/>
          </p:nvPr>
        </p:nvSpPr>
        <p:spPr>
          <a:xfrm>
            <a:off x="472761" y="320150"/>
            <a:ext cx="3670500" cy="2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oogle Sans Medium"/>
              <a:buNone/>
              <a:defRPr sz="1400">
                <a:solidFill>
                  <a:schemeClr val="dk2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oogle Sans Medium"/>
              <a:buNone/>
              <a:defRPr sz="1400">
                <a:solidFill>
                  <a:schemeClr val="dk2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oogle Sans Medium"/>
              <a:buNone/>
              <a:defRPr sz="1400">
                <a:solidFill>
                  <a:schemeClr val="dk2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oogle Sans Medium"/>
              <a:buNone/>
              <a:defRPr sz="1400">
                <a:solidFill>
                  <a:schemeClr val="dk2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oogle Sans Medium"/>
              <a:buNone/>
              <a:defRPr sz="1400">
                <a:solidFill>
                  <a:schemeClr val="dk2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oogle Sans Medium"/>
              <a:buNone/>
              <a:defRPr sz="1400">
                <a:solidFill>
                  <a:schemeClr val="dk2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oogle Sans Medium"/>
              <a:buNone/>
              <a:defRPr sz="1400">
                <a:solidFill>
                  <a:schemeClr val="dk2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oogle Sans Medium"/>
              <a:buNone/>
              <a:defRPr sz="1400">
                <a:solidFill>
                  <a:schemeClr val="dk2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title" idx="3"/>
          </p:nvPr>
        </p:nvSpPr>
        <p:spPr>
          <a:xfrm>
            <a:off x="124549" y="877650"/>
            <a:ext cx="891600" cy="2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title" idx="4"/>
          </p:nvPr>
        </p:nvSpPr>
        <p:spPr>
          <a:xfrm>
            <a:off x="938098" y="877650"/>
            <a:ext cx="6477900" cy="2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Google Sans"/>
              <a:buNone/>
              <a:defRPr sz="1800">
                <a:latin typeface="Google Sans"/>
                <a:ea typeface="Google Sans"/>
                <a:cs typeface="Google Sans"/>
                <a:sym typeface="Googl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Google Sans"/>
              <a:buNone/>
              <a:defRPr sz="1800">
                <a:latin typeface="Google Sans"/>
                <a:ea typeface="Google Sans"/>
                <a:cs typeface="Google Sans"/>
                <a:sym typeface="Google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Google Sans"/>
              <a:buNone/>
              <a:defRPr sz="1800">
                <a:latin typeface="Google Sans"/>
                <a:ea typeface="Google Sans"/>
                <a:cs typeface="Google Sans"/>
                <a:sym typeface="Google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Google Sans"/>
              <a:buNone/>
              <a:defRPr sz="1800">
                <a:latin typeface="Google Sans"/>
                <a:ea typeface="Google Sans"/>
                <a:cs typeface="Google Sans"/>
                <a:sym typeface="Google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Google Sans"/>
              <a:buNone/>
              <a:defRPr sz="1800">
                <a:latin typeface="Google Sans"/>
                <a:ea typeface="Google Sans"/>
                <a:cs typeface="Google Sans"/>
                <a:sym typeface="Google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Google Sans"/>
              <a:buNone/>
              <a:defRPr sz="1800">
                <a:latin typeface="Google Sans"/>
                <a:ea typeface="Google Sans"/>
                <a:cs typeface="Google Sans"/>
                <a:sym typeface="Google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Google Sans"/>
              <a:buNone/>
              <a:defRPr sz="1800">
                <a:latin typeface="Google Sans"/>
                <a:ea typeface="Google Sans"/>
                <a:cs typeface="Google Sans"/>
                <a:sym typeface="Google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Google Sans"/>
              <a:buNone/>
              <a:defRPr sz="1800">
                <a:latin typeface="Google Sans"/>
                <a:ea typeface="Google Sans"/>
                <a:cs typeface="Google Sans"/>
                <a:sym typeface="Google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Google Sans"/>
              <a:buNone/>
              <a:defRPr sz="1800">
                <a:latin typeface="Google Sans"/>
                <a:ea typeface="Google Sans"/>
                <a:cs typeface="Google Sans"/>
                <a:sym typeface="Google Sans"/>
              </a:defRPr>
            </a:lvl9pPr>
          </a:lstStyle>
          <a:p>
            <a:endParaRPr/>
          </a:p>
        </p:txBody>
      </p:sp>
      <p:sp>
        <p:nvSpPr>
          <p:cNvPr id="84" name="Google Shape;84;p20"/>
          <p:cNvSpPr/>
          <p:nvPr/>
        </p:nvSpPr>
        <p:spPr>
          <a:xfrm>
            <a:off x="8668586" y="172039"/>
            <a:ext cx="307340" cy="307340"/>
          </a:xfrm>
          <a:custGeom>
            <a:avLst/>
            <a:gdLst/>
            <a:ahLst/>
            <a:cxnLst/>
            <a:rect l="l" t="t" r="r" b="b"/>
            <a:pathLst>
              <a:path w="174625" h="174625" extrusionOk="0">
                <a:moveTo>
                  <a:pt x="86995" y="15875"/>
                </a:moveTo>
                <a:cubicBezTo>
                  <a:pt x="104140" y="15875"/>
                  <a:pt x="119380" y="21590"/>
                  <a:pt x="132080" y="31750"/>
                </a:cubicBezTo>
                <a:lnTo>
                  <a:pt x="42545" y="31750"/>
                </a:lnTo>
                <a:cubicBezTo>
                  <a:pt x="54610" y="21590"/>
                  <a:pt x="69850" y="15875"/>
                  <a:pt x="86995" y="15875"/>
                </a:cubicBezTo>
                <a:close/>
                <a:moveTo>
                  <a:pt x="116840" y="47625"/>
                </a:moveTo>
                <a:lnTo>
                  <a:pt x="86995" y="107315"/>
                </a:lnTo>
                <a:lnTo>
                  <a:pt x="57150" y="47625"/>
                </a:lnTo>
                <a:close/>
                <a:moveTo>
                  <a:pt x="47625" y="63500"/>
                </a:moveTo>
                <a:lnTo>
                  <a:pt x="79375" y="127000"/>
                </a:lnTo>
                <a:lnTo>
                  <a:pt x="47625" y="127000"/>
                </a:lnTo>
                <a:lnTo>
                  <a:pt x="47625" y="63500"/>
                </a:lnTo>
                <a:close/>
                <a:moveTo>
                  <a:pt x="127000" y="63500"/>
                </a:moveTo>
                <a:lnTo>
                  <a:pt x="127000" y="127000"/>
                </a:lnTo>
                <a:lnTo>
                  <a:pt x="95250" y="127000"/>
                </a:lnTo>
                <a:lnTo>
                  <a:pt x="127000" y="63500"/>
                </a:lnTo>
                <a:close/>
                <a:moveTo>
                  <a:pt x="31750" y="42545"/>
                </a:moveTo>
                <a:lnTo>
                  <a:pt x="31750" y="132080"/>
                </a:lnTo>
                <a:cubicBezTo>
                  <a:pt x="21590" y="119380"/>
                  <a:pt x="15875" y="104140"/>
                  <a:pt x="15875" y="86995"/>
                </a:cubicBezTo>
                <a:cubicBezTo>
                  <a:pt x="15875" y="69850"/>
                  <a:pt x="21590" y="54610"/>
                  <a:pt x="31750" y="42545"/>
                </a:cubicBezTo>
                <a:close/>
                <a:moveTo>
                  <a:pt x="142875" y="42545"/>
                </a:moveTo>
                <a:cubicBezTo>
                  <a:pt x="152400" y="54610"/>
                  <a:pt x="158750" y="69850"/>
                  <a:pt x="158750" y="86995"/>
                </a:cubicBezTo>
                <a:cubicBezTo>
                  <a:pt x="158750" y="104140"/>
                  <a:pt x="152400" y="119380"/>
                  <a:pt x="142875" y="132080"/>
                </a:cubicBezTo>
                <a:lnTo>
                  <a:pt x="142875" y="42545"/>
                </a:lnTo>
                <a:close/>
                <a:moveTo>
                  <a:pt x="132080" y="142875"/>
                </a:moveTo>
                <a:cubicBezTo>
                  <a:pt x="119380" y="152400"/>
                  <a:pt x="104140" y="158750"/>
                  <a:pt x="86995" y="158750"/>
                </a:cubicBezTo>
                <a:cubicBezTo>
                  <a:pt x="69850" y="158750"/>
                  <a:pt x="54610" y="152400"/>
                  <a:pt x="42545" y="142875"/>
                </a:cubicBezTo>
                <a:close/>
                <a:moveTo>
                  <a:pt x="86995" y="0"/>
                </a:moveTo>
                <a:cubicBezTo>
                  <a:pt x="38735" y="0"/>
                  <a:pt x="0" y="38735"/>
                  <a:pt x="0" y="86995"/>
                </a:cubicBezTo>
                <a:cubicBezTo>
                  <a:pt x="0" y="135255"/>
                  <a:pt x="38735" y="174625"/>
                  <a:pt x="86995" y="174625"/>
                </a:cubicBezTo>
                <a:cubicBezTo>
                  <a:pt x="135255" y="174625"/>
                  <a:pt x="174625" y="135255"/>
                  <a:pt x="174625" y="86995"/>
                </a:cubicBezTo>
                <a:cubicBezTo>
                  <a:pt x="174625" y="38735"/>
                  <a:pt x="135255" y="0"/>
                  <a:pt x="869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9E9E9E"/>
              </a:solidFill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A7B17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>
  <p:cSld name="TITLE_AND_BODY_1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1"/>
          <p:cNvSpPr txBox="1">
            <a:spLocks noGrp="1"/>
          </p:cNvSpPr>
          <p:nvPr>
            <p:ph type="title"/>
          </p:nvPr>
        </p:nvSpPr>
        <p:spPr>
          <a:xfrm>
            <a:off x="150594" y="91550"/>
            <a:ext cx="3670500" cy="2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87" name="Google Shape;87;p21"/>
          <p:cNvSpPr txBox="1">
            <a:spLocks noGrp="1"/>
          </p:cNvSpPr>
          <p:nvPr>
            <p:ph type="title" idx="2"/>
          </p:nvPr>
        </p:nvSpPr>
        <p:spPr>
          <a:xfrm>
            <a:off x="124557" y="4535775"/>
            <a:ext cx="5771700" cy="26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Google Sans"/>
              <a:buNone/>
              <a:defRPr sz="3000">
                <a:latin typeface="Google Sans"/>
                <a:ea typeface="Google Sans"/>
                <a:cs typeface="Google Sans"/>
                <a:sym typeface="Googl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9pPr>
          </a:lstStyle>
          <a:p>
            <a:endParaRPr/>
          </a:p>
        </p:txBody>
      </p:sp>
      <p:sp>
        <p:nvSpPr>
          <p:cNvPr id="88" name="Google Shape;88;p21"/>
          <p:cNvSpPr/>
          <p:nvPr/>
        </p:nvSpPr>
        <p:spPr>
          <a:xfrm>
            <a:off x="8592386" y="172039"/>
            <a:ext cx="307340" cy="307340"/>
          </a:xfrm>
          <a:custGeom>
            <a:avLst/>
            <a:gdLst/>
            <a:ahLst/>
            <a:cxnLst/>
            <a:rect l="l" t="t" r="r" b="b"/>
            <a:pathLst>
              <a:path w="174625" h="174625" extrusionOk="0">
                <a:moveTo>
                  <a:pt x="86995" y="15875"/>
                </a:moveTo>
                <a:cubicBezTo>
                  <a:pt x="104140" y="15875"/>
                  <a:pt x="119380" y="21590"/>
                  <a:pt x="132080" y="31750"/>
                </a:cubicBezTo>
                <a:lnTo>
                  <a:pt x="42545" y="31750"/>
                </a:lnTo>
                <a:cubicBezTo>
                  <a:pt x="54610" y="21590"/>
                  <a:pt x="69850" y="15875"/>
                  <a:pt x="86995" y="15875"/>
                </a:cubicBezTo>
                <a:close/>
                <a:moveTo>
                  <a:pt x="116840" y="47625"/>
                </a:moveTo>
                <a:lnTo>
                  <a:pt x="86995" y="107315"/>
                </a:lnTo>
                <a:lnTo>
                  <a:pt x="57150" y="47625"/>
                </a:lnTo>
                <a:close/>
                <a:moveTo>
                  <a:pt x="47625" y="63500"/>
                </a:moveTo>
                <a:lnTo>
                  <a:pt x="79375" y="127000"/>
                </a:lnTo>
                <a:lnTo>
                  <a:pt x="47625" y="127000"/>
                </a:lnTo>
                <a:lnTo>
                  <a:pt x="47625" y="63500"/>
                </a:lnTo>
                <a:close/>
                <a:moveTo>
                  <a:pt x="127000" y="63500"/>
                </a:moveTo>
                <a:lnTo>
                  <a:pt x="127000" y="127000"/>
                </a:lnTo>
                <a:lnTo>
                  <a:pt x="95250" y="127000"/>
                </a:lnTo>
                <a:lnTo>
                  <a:pt x="127000" y="63500"/>
                </a:lnTo>
                <a:close/>
                <a:moveTo>
                  <a:pt x="31750" y="42545"/>
                </a:moveTo>
                <a:lnTo>
                  <a:pt x="31750" y="132080"/>
                </a:lnTo>
                <a:cubicBezTo>
                  <a:pt x="21590" y="119380"/>
                  <a:pt x="15875" y="104140"/>
                  <a:pt x="15875" y="86995"/>
                </a:cubicBezTo>
                <a:cubicBezTo>
                  <a:pt x="15875" y="69850"/>
                  <a:pt x="21590" y="54610"/>
                  <a:pt x="31750" y="42545"/>
                </a:cubicBezTo>
                <a:close/>
                <a:moveTo>
                  <a:pt x="142875" y="42545"/>
                </a:moveTo>
                <a:cubicBezTo>
                  <a:pt x="152400" y="54610"/>
                  <a:pt x="158750" y="69850"/>
                  <a:pt x="158750" y="86995"/>
                </a:cubicBezTo>
                <a:cubicBezTo>
                  <a:pt x="158750" y="104140"/>
                  <a:pt x="152400" y="119380"/>
                  <a:pt x="142875" y="132080"/>
                </a:cubicBezTo>
                <a:lnTo>
                  <a:pt x="142875" y="42545"/>
                </a:lnTo>
                <a:close/>
                <a:moveTo>
                  <a:pt x="132080" y="142875"/>
                </a:moveTo>
                <a:cubicBezTo>
                  <a:pt x="119380" y="152400"/>
                  <a:pt x="104140" y="158750"/>
                  <a:pt x="86995" y="158750"/>
                </a:cubicBezTo>
                <a:cubicBezTo>
                  <a:pt x="69850" y="158750"/>
                  <a:pt x="54610" y="152400"/>
                  <a:pt x="42545" y="142875"/>
                </a:cubicBezTo>
                <a:close/>
                <a:moveTo>
                  <a:pt x="86995" y="0"/>
                </a:moveTo>
                <a:cubicBezTo>
                  <a:pt x="38735" y="0"/>
                  <a:pt x="0" y="38735"/>
                  <a:pt x="0" y="86995"/>
                </a:cubicBezTo>
                <a:cubicBezTo>
                  <a:pt x="0" y="135255"/>
                  <a:pt x="38735" y="174625"/>
                  <a:pt x="86995" y="174625"/>
                </a:cubicBezTo>
                <a:cubicBezTo>
                  <a:pt x="135255" y="174625"/>
                  <a:pt x="174625" y="135255"/>
                  <a:pt x="174625" y="86995"/>
                </a:cubicBezTo>
                <a:cubicBezTo>
                  <a:pt x="174625" y="38735"/>
                  <a:pt x="135255" y="0"/>
                  <a:pt x="869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9E9E9E"/>
              </a:solidFill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A7B17"/>
          </p15:clr>
        </p15:guide>
        <p15:guide id="2" orient="horz" pos="2915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 2">
  <p:cSld name="TITLE_AND_BODY_1_2">
    <p:bg>
      <p:bgPr>
        <a:solidFill>
          <a:srgbClr val="050505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2"/>
          <p:cNvSpPr txBox="1">
            <a:spLocks noGrp="1"/>
          </p:cNvSpPr>
          <p:nvPr>
            <p:ph type="title"/>
          </p:nvPr>
        </p:nvSpPr>
        <p:spPr>
          <a:xfrm>
            <a:off x="150594" y="91550"/>
            <a:ext cx="3670500" cy="2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oogle Sans Medium"/>
              <a:buNone/>
              <a:defRPr sz="1400"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oogle Sans Medium"/>
              <a:buNone/>
              <a:defRPr sz="1400"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oogle Sans Medium"/>
              <a:buNone/>
              <a:defRPr sz="1400"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oogle Sans Medium"/>
              <a:buNone/>
              <a:defRPr sz="1400"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oogle Sans Medium"/>
              <a:buNone/>
              <a:defRPr sz="1400"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oogle Sans Medium"/>
              <a:buNone/>
              <a:defRPr sz="1400"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oogle Sans Medium"/>
              <a:buNone/>
              <a:defRPr sz="1400"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oogle Sans Medium"/>
              <a:buNone/>
              <a:defRPr sz="1400"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oogle Sans Medium"/>
              <a:buNone/>
              <a:defRPr sz="1400"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title" idx="2"/>
          </p:nvPr>
        </p:nvSpPr>
        <p:spPr>
          <a:xfrm>
            <a:off x="124557" y="4535775"/>
            <a:ext cx="5771700" cy="26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oogle Sans"/>
              <a:buNone/>
              <a:defRPr sz="3000">
                <a:solidFill>
                  <a:srgbClr val="FFFFFF"/>
                </a:solidFill>
                <a:latin typeface="Google Sans"/>
                <a:ea typeface="Google Sans"/>
                <a:cs typeface="Google Sans"/>
                <a:sym typeface="Googl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oogle Sans"/>
              <a:buNone/>
              <a:defRPr sz="1800">
                <a:solidFill>
                  <a:srgbClr val="FFFFFF"/>
                </a:solidFill>
                <a:latin typeface="Google Sans"/>
                <a:ea typeface="Google Sans"/>
                <a:cs typeface="Google Sans"/>
                <a:sym typeface="Google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oogle Sans"/>
              <a:buNone/>
              <a:defRPr sz="1800">
                <a:solidFill>
                  <a:srgbClr val="FFFFFF"/>
                </a:solidFill>
                <a:latin typeface="Google Sans"/>
                <a:ea typeface="Google Sans"/>
                <a:cs typeface="Google Sans"/>
                <a:sym typeface="Google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oogle Sans"/>
              <a:buNone/>
              <a:defRPr sz="1800">
                <a:solidFill>
                  <a:srgbClr val="FFFFFF"/>
                </a:solidFill>
                <a:latin typeface="Google Sans"/>
                <a:ea typeface="Google Sans"/>
                <a:cs typeface="Google Sans"/>
                <a:sym typeface="Google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oogle Sans"/>
              <a:buNone/>
              <a:defRPr sz="1800">
                <a:solidFill>
                  <a:srgbClr val="FFFFFF"/>
                </a:solidFill>
                <a:latin typeface="Google Sans"/>
                <a:ea typeface="Google Sans"/>
                <a:cs typeface="Google Sans"/>
                <a:sym typeface="Google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oogle Sans"/>
              <a:buNone/>
              <a:defRPr sz="1800">
                <a:solidFill>
                  <a:srgbClr val="FFFFFF"/>
                </a:solidFill>
                <a:latin typeface="Google Sans"/>
                <a:ea typeface="Google Sans"/>
                <a:cs typeface="Google Sans"/>
                <a:sym typeface="Google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oogle Sans"/>
              <a:buNone/>
              <a:defRPr sz="1800">
                <a:solidFill>
                  <a:srgbClr val="FFFFFF"/>
                </a:solidFill>
                <a:latin typeface="Google Sans"/>
                <a:ea typeface="Google Sans"/>
                <a:cs typeface="Google Sans"/>
                <a:sym typeface="Google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oogle Sans"/>
              <a:buNone/>
              <a:defRPr sz="1800">
                <a:solidFill>
                  <a:srgbClr val="FFFFFF"/>
                </a:solidFill>
                <a:latin typeface="Google Sans"/>
                <a:ea typeface="Google Sans"/>
                <a:cs typeface="Google Sans"/>
                <a:sym typeface="Google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oogle Sans"/>
              <a:buNone/>
              <a:defRPr sz="1800">
                <a:solidFill>
                  <a:srgbClr val="FFFFFF"/>
                </a:solidFill>
                <a:latin typeface="Google Sans"/>
                <a:ea typeface="Google Sans"/>
                <a:cs typeface="Google Sans"/>
                <a:sym typeface="Google Sans"/>
              </a:defRPr>
            </a:lvl9pPr>
          </a:lstStyle>
          <a:p>
            <a:endParaRPr/>
          </a:p>
        </p:txBody>
      </p:sp>
      <p:sp>
        <p:nvSpPr>
          <p:cNvPr id="92" name="Google Shape;92;p22"/>
          <p:cNvSpPr/>
          <p:nvPr/>
        </p:nvSpPr>
        <p:spPr>
          <a:xfrm>
            <a:off x="8592386" y="172039"/>
            <a:ext cx="307340" cy="307340"/>
          </a:xfrm>
          <a:custGeom>
            <a:avLst/>
            <a:gdLst/>
            <a:ahLst/>
            <a:cxnLst/>
            <a:rect l="l" t="t" r="r" b="b"/>
            <a:pathLst>
              <a:path w="174625" h="174625" extrusionOk="0">
                <a:moveTo>
                  <a:pt x="86995" y="15875"/>
                </a:moveTo>
                <a:cubicBezTo>
                  <a:pt x="104140" y="15875"/>
                  <a:pt x="119380" y="21590"/>
                  <a:pt x="132080" y="31750"/>
                </a:cubicBezTo>
                <a:lnTo>
                  <a:pt x="42545" y="31750"/>
                </a:lnTo>
                <a:cubicBezTo>
                  <a:pt x="54610" y="21590"/>
                  <a:pt x="69850" y="15875"/>
                  <a:pt x="86995" y="15875"/>
                </a:cubicBezTo>
                <a:close/>
                <a:moveTo>
                  <a:pt x="116840" y="47625"/>
                </a:moveTo>
                <a:lnTo>
                  <a:pt x="86995" y="107315"/>
                </a:lnTo>
                <a:lnTo>
                  <a:pt x="57150" y="47625"/>
                </a:lnTo>
                <a:close/>
                <a:moveTo>
                  <a:pt x="47625" y="63500"/>
                </a:moveTo>
                <a:lnTo>
                  <a:pt x="79375" y="127000"/>
                </a:lnTo>
                <a:lnTo>
                  <a:pt x="47625" y="127000"/>
                </a:lnTo>
                <a:lnTo>
                  <a:pt x="47625" y="63500"/>
                </a:lnTo>
                <a:close/>
                <a:moveTo>
                  <a:pt x="127000" y="63500"/>
                </a:moveTo>
                <a:lnTo>
                  <a:pt x="127000" y="127000"/>
                </a:lnTo>
                <a:lnTo>
                  <a:pt x="95250" y="127000"/>
                </a:lnTo>
                <a:lnTo>
                  <a:pt x="127000" y="63500"/>
                </a:lnTo>
                <a:close/>
                <a:moveTo>
                  <a:pt x="31750" y="42545"/>
                </a:moveTo>
                <a:lnTo>
                  <a:pt x="31750" y="132080"/>
                </a:lnTo>
                <a:cubicBezTo>
                  <a:pt x="21590" y="119380"/>
                  <a:pt x="15875" y="104140"/>
                  <a:pt x="15875" y="86995"/>
                </a:cubicBezTo>
                <a:cubicBezTo>
                  <a:pt x="15875" y="69850"/>
                  <a:pt x="21590" y="54610"/>
                  <a:pt x="31750" y="42545"/>
                </a:cubicBezTo>
                <a:close/>
                <a:moveTo>
                  <a:pt x="142875" y="42545"/>
                </a:moveTo>
                <a:cubicBezTo>
                  <a:pt x="152400" y="54610"/>
                  <a:pt x="158750" y="69850"/>
                  <a:pt x="158750" y="86995"/>
                </a:cubicBezTo>
                <a:cubicBezTo>
                  <a:pt x="158750" y="104140"/>
                  <a:pt x="152400" y="119380"/>
                  <a:pt x="142875" y="132080"/>
                </a:cubicBezTo>
                <a:lnTo>
                  <a:pt x="142875" y="42545"/>
                </a:lnTo>
                <a:close/>
                <a:moveTo>
                  <a:pt x="132080" y="142875"/>
                </a:moveTo>
                <a:cubicBezTo>
                  <a:pt x="119380" y="152400"/>
                  <a:pt x="104140" y="158750"/>
                  <a:pt x="86995" y="158750"/>
                </a:cubicBezTo>
                <a:cubicBezTo>
                  <a:pt x="69850" y="158750"/>
                  <a:pt x="54610" y="152400"/>
                  <a:pt x="42545" y="142875"/>
                </a:cubicBezTo>
                <a:close/>
                <a:moveTo>
                  <a:pt x="86995" y="0"/>
                </a:moveTo>
                <a:cubicBezTo>
                  <a:pt x="38735" y="0"/>
                  <a:pt x="0" y="38735"/>
                  <a:pt x="0" y="86995"/>
                </a:cubicBezTo>
                <a:cubicBezTo>
                  <a:pt x="0" y="135255"/>
                  <a:pt x="38735" y="174625"/>
                  <a:pt x="86995" y="174625"/>
                </a:cubicBezTo>
                <a:cubicBezTo>
                  <a:pt x="135255" y="174625"/>
                  <a:pt x="174625" y="135255"/>
                  <a:pt x="174625" y="86995"/>
                </a:cubicBezTo>
                <a:cubicBezTo>
                  <a:pt x="174625" y="38735"/>
                  <a:pt x="135255" y="0"/>
                  <a:pt x="8699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9E9E9E"/>
              </a:solidFill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A7B17"/>
          </p15:clr>
        </p15:guide>
        <p15:guide id="2" orient="horz" pos="2915">
          <p15:clr>
            <a:srgbClr val="FA7B17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 1">
  <p:cSld name="TITLE_AND_BODY_1_1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title"/>
          </p:nvPr>
        </p:nvSpPr>
        <p:spPr>
          <a:xfrm>
            <a:off x="74394" y="91550"/>
            <a:ext cx="3670500" cy="2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95" name="Google Shape;95;p23"/>
          <p:cNvSpPr/>
          <p:nvPr/>
        </p:nvSpPr>
        <p:spPr>
          <a:xfrm>
            <a:off x="273214" y="433778"/>
            <a:ext cx="196727" cy="160364"/>
          </a:xfrm>
          <a:custGeom>
            <a:avLst/>
            <a:gdLst/>
            <a:ahLst/>
            <a:cxnLst/>
            <a:rect l="l" t="t" r="r" b="b"/>
            <a:pathLst>
              <a:path w="251408" h="204938" extrusionOk="0">
                <a:moveTo>
                  <a:pt x="207809" y="121831"/>
                </a:moveTo>
                <a:lnTo>
                  <a:pt x="152115" y="75797"/>
                </a:lnTo>
                <a:lnTo>
                  <a:pt x="166735" y="59262"/>
                </a:lnTo>
                <a:lnTo>
                  <a:pt x="251407" y="132448"/>
                </a:lnTo>
                <a:lnTo>
                  <a:pt x="166909" y="204938"/>
                </a:lnTo>
                <a:lnTo>
                  <a:pt x="152115" y="189883"/>
                </a:lnTo>
                <a:lnTo>
                  <a:pt x="208766" y="142369"/>
                </a:lnTo>
                <a:lnTo>
                  <a:pt x="42467" y="142369"/>
                </a:lnTo>
                <a:lnTo>
                  <a:pt x="37420" y="142282"/>
                </a:lnTo>
                <a:lnTo>
                  <a:pt x="28195" y="140976"/>
                </a:lnTo>
                <a:lnTo>
                  <a:pt x="22191" y="139062"/>
                </a:lnTo>
                <a:lnTo>
                  <a:pt x="18536" y="137408"/>
                </a:lnTo>
                <a:lnTo>
                  <a:pt x="15229" y="135407"/>
                </a:lnTo>
                <a:lnTo>
                  <a:pt x="12183" y="133057"/>
                </a:lnTo>
                <a:lnTo>
                  <a:pt x="10791" y="131752"/>
                </a:lnTo>
                <a:lnTo>
                  <a:pt x="9485" y="130360"/>
                </a:lnTo>
                <a:lnTo>
                  <a:pt x="7136" y="127401"/>
                </a:lnTo>
                <a:lnTo>
                  <a:pt x="5047" y="124094"/>
                </a:lnTo>
                <a:lnTo>
                  <a:pt x="3394" y="120439"/>
                </a:lnTo>
                <a:lnTo>
                  <a:pt x="1479" y="114347"/>
                </a:lnTo>
                <a:lnTo>
                  <a:pt x="87" y="104949"/>
                </a:lnTo>
                <a:lnTo>
                  <a:pt x="0" y="99728"/>
                </a:lnTo>
                <a:lnTo>
                  <a:pt x="0" y="0"/>
                </a:lnTo>
                <a:lnTo>
                  <a:pt x="21669" y="0"/>
                </a:lnTo>
                <a:lnTo>
                  <a:pt x="21669" y="99728"/>
                </a:lnTo>
                <a:lnTo>
                  <a:pt x="21756" y="102338"/>
                </a:lnTo>
                <a:lnTo>
                  <a:pt x="22365" y="107038"/>
                </a:lnTo>
                <a:lnTo>
                  <a:pt x="23583" y="111128"/>
                </a:lnTo>
                <a:lnTo>
                  <a:pt x="25498" y="114609"/>
                </a:lnTo>
                <a:lnTo>
                  <a:pt x="26716" y="116088"/>
                </a:lnTo>
                <a:lnTo>
                  <a:pt x="28021" y="117480"/>
                </a:lnTo>
                <a:lnTo>
                  <a:pt x="31328" y="119656"/>
                </a:lnTo>
                <a:lnTo>
                  <a:pt x="35244" y="121048"/>
                </a:lnTo>
                <a:lnTo>
                  <a:pt x="39856" y="121744"/>
                </a:lnTo>
                <a:lnTo>
                  <a:pt x="42467" y="121831"/>
                </a:lnTo>
                <a:lnTo>
                  <a:pt x="207809" y="12183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DFF3F0"/>
              </a:solidFill>
            </a:endParaRPr>
          </a:p>
        </p:txBody>
      </p:sp>
      <p:sp>
        <p:nvSpPr>
          <p:cNvPr id="96" name="Google Shape;96;p23"/>
          <p:cNvSpPr txBox="1">
            <a:spLocks noGrp="1"/>
          </p:cNvSpPr>
          <p:nvPr>
            <p:ph type="title" idx="2"/>
          </p:nvPr>
        </p:nvSpPr>
        <p:spPr>
          <a:xfrm>
            <a:off x="472761" y="320150"/>
            <a:ext cx="3670500" cy="2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oogle Sans Medium"/>
              <a:buNone/>
              <a:defRPr sz="1400">
                <a:solidFill>
                  <a:schemeClr val="dk2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oogle Sans Medium"/>
              <a:buNone/>
              <a:defRPr sz="1400">
                <a:solidFill>
                  <a:schemeClr val="dk2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oogle Sans Medium"/>
              <a:buNone/>
              <a:defRPr sz="1400">
                <a:solidFill>
                  <a:schemeClr val="dk2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oogle Sans Medium"/>
              <a:buNone/>
              <a:defRPr sz="1400">
                <a:solidFill>
                  <a:schemeClr val="dk2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oogle Sans Medium"/>
              <a:buNone/>
              <a:defRPr sz="1400">
                <a:solidFill>
                  <a:schemeClr val="dk2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oogle Sans Medium"/>
              <a:buNone/>
              <a:defRPr sz="1400">
                <a:solidFill>
                  <a:schemeClr val="dk2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oogle Sans Medium"/>
              <a:buNone/>
              <a:defRPr sz="1400">
                <a:solidFill>
                  <a:schemeClr val="dk2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oogle Sans Medium"/>
              <a:buNone/>
              <a:defRPr sz="1400">
                <a:solidFill>
                  <a:schemeClr val="dk2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oogle Sans Medium"/>
              <a:buNone/>
              <a:defRPr sz="1400">
                <a:solidFill>
                  <a:schemeClr val="dk2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title" idx="3"/>
          </p:nvPr>
        </p:nvSpPr>
        <p:spPr>
          <a:xfrm>
            <a:off x="547022" y="732515"/>
            <a:ext cx="5771700" cy="2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Google Sans"/>
              <a:buNone/>
              <a:defRPr sz="3000">
                <a:latin typeface="Google Sans"/>
                <a:ea typeface="Google Sans"/>
                <a:cs typeface="Google Sans"/>
                <a:sym typeface="Googl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oogle Sans"/>
              <a:buNone/>
              <a:defRPr sz="1800">
                <a:solidFill>
                  <a:schemeClr val="dk2"/>
                </a:solidFill>
                <a:latin typeface="Google Sans"/>
                <a:ea typeface="Google Sans"/>
                <a:cs typeface="Google Sans"/>
                <a:sym typeface="Google Sans"/>
              </a:defRPr>
            </a:lvl9pPr>
          </a:lstStyle>
          <a:p>
            <a:endParaRPr/>
          </a:p>
        </p:txBody>
      </p:sp>
      <p:sp>
        <p:nvSpPr>
          <p:cNvPr id="98" name="Google Shape;98;p23"/>
          <p:cNvSpPr txBox="1">
            <a:spLocks noGrp="1"/>
          </p:cNvSpPr>
          <p:nvPr>
            <p:ph type="title" idx="4"/>
          </p:nvPr>
        </p:nvSpPr>
        <p:spPr>
          <a:xfrm>
            <a:off x="566518" y="2324850"/>
            <a:ext cx="348600" cy="2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99" name="Google Shape;99;p23"/>
          <p:cNvSpPr txBox="1">
            <a:spLocks noGrp="1"/>
          </p:cNvSpPr>
          <p:nvPr>
            <p:ph type="title" idx="5"/>
          </p:nvPr>
        </p:nvSpPr>
        <p:spPr>
          <a:xfrm>
            <a:off x="549150" y="2782050"/>
            <a:ext cx="1707300" cy="2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100" name="Google Shape;100;p23"/>
          <p:cNvSpPr/>
          <p:nvPr/>
        </p:nvSpPr>
        <p:spPr>
          <a:xfrm>
            <a:off x="590625" y="2363182"/>
            <a:ext cx="307200" cy="3072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3"/>
          <p:cNvSpPr txBox="1">
            <a:spLocks noGrp="1"/>
          </p:cNvSpPr>
          <p:nvPr>
            <p:ph type="title" idx="6"/>
          </p:nvPr>
        </p:nvSpPr>
        <p:spPr>
          <a:xfrm>
            <a:off x="2673118" y="2324850"/>
            <a:ext cx="348600" cy="2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102" name="Google Shape;102;p23"/>
          <p:cNvSpPr txBox="1">
            <a:spLocks noGrp="1"/>
          </p:cNvSpPr>
          <p:nvPr>
            <p:ph type="title" idx="7"/>
          </p:nvPr>
        </p:nvSpPr>
        <p:spPr>
          <a:xfrm>
            <a:off x="2655750" y="2782050"/>
            <a:ext cx="1707300" cy="2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103" name="Google Shape;103;p23"/>
          <p:cNvSpPr/>
          <p:nvPr/>
        </p:nvSpPr>
        <p:spPr>
          <a:xfrm>
            <a:off x="2697225" y="2363182"/>
            <a:ext cx="307200" cy="3072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3"/>
          <p:cNvSpPr txBox="1">
            <a:spLocks noGrp="1"/>
          </p:cNvSpPr>
          <p:nvPr>
            <p:ph type="title" idx="8"/>
          </p:nvPr>
        </p:nvSpPr>
        <p:spPr>
          <a:xfrm>
            <a:off x="4779717" y="2324850"/>
            <a:ext cx="348600" cy="2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105" name="Google Shape;105;p23"/>
          <p:cNvSpPr txBox="1">
            <a:spLocks noGrp="1"/>
          </p:cNvSpPr>
          <p:nvPr>
            <p:ph type="title" idx="9"/>
          </p:nvPr>
        </p:nvSpPr>
        <p:spPr>
          <a:xfrm>
            <a:off x="4762350" y="2782050"/>
            <a:ext cx="1707300" cy="2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106" name="Google Shape;106;p23"/>
          <p:cNvSpPr/>
          <p:nvPr/>
        </p:nvSpPr>
        <p:spPr>
          <a:xfrm>
            <a:off x="4803825" y="2363182"/>
            <a:ext cx="307200" cy="3072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3"/>
          <p:cNvSpPr/>
          <p:nvPr/>
        </p:nvSpPr>
        <p:spPr>
          <a:xfrm>
            <a:off x="8668586" y="172039"/>
            <a:ext cx="307340" cy="307340"/>
          </a:xfrm>
          <a:custGeom>
            <a:avLst/>
            <a:gdLst/>
            <a:ahLst/>
            <a:cxnLst/>
            <a:rect l="l" t="t" r="r" b="b"/>
            <a:pathLst>
              <a:path w="174625" h="174625" extrusionOk="0">
                <a:moveTo>
                  <a:pt x="86995" y="15875"/>
                </a:moveTo>
                <a:cubicBezTo>
                  <a:pt x="104140" y="15875"/>
                  <a:pt x="119380" y="21590"/>
                  <a:pt x="132080" y="31750"/>
                </a:cubicBezTo>
                <a:lnTo>
                  <a:pt x="42545" y="31750"/>
                </a:lnTo>
                <a:cubicBezTo>
                  <a:pt x="54610" y="21590"/>
                  <a:pt x="69850" y="15875"/>
                  <a:pt x="86995" y="15875"/>
                </a:cubicBezTo>
                <a:close/>
                <a:moveTo>
                  <a:pt x="116840" y="47625"/>
                </a:moveTo>
                <a:lnTo>
                  <a:pt x="86995" y="107315"/>
                </a:lnTo>
                <a:lnTo>
                  <a:pt x="57150" y="47625"/>
                </a:lnTo>
                <a:close/>
                <a:moveTo>
                  <a:pt x="47625" y="63500"/>
                </a:moveTo>
                <a:lnTo>
                  <a:pt x="79375" y="127000"/>
                </a:lnTo>
                <a:lnTo>
                  <a:pt x="47625" y="127000"/>
                </a:lnTo>
                <a:lnTo>
                  <a:pt x="47625" y="63500"/>
                </a:lnTo>
                <a:close/>
                <a:moveTo>
                  <a:pt x="127000" y="63500"/>
                </a:moveTo>
                <a:lnTo>
                  <a:pt x="127000" y="127000"/>
                </a:lnTo>
                <a:lnTo>
                  <a:pt x="95250" y="127000"/>
                </a:lnTo>
                <a:lnTo>
                  <a:pt x="127000" y="63500"/>
                </a:lnTo>
                <a:close/>
                <a:moveTo>
                  <a:pt x="31750" y="42545"/>
                </a:moveTo>
                <a:lnTo>
                  <a:pt x="31750" y="132080"/>
                </a:lnTo>
                <a:cubicBezTo>
                  <a:pt x="21590" y="119380"/>
                  <a:pt x="15875" y="104140"/>
                  <a:pt x="15875" y="86995"/>
                </a:cubicBezTo>
                <a:cubicBezTo>
                  <a:pt x="15875" y="69850"/>
                  <a:pt x="21590" y="54610"/>
                  <a:pt x="31750" y="42545"/>
                </a:cubicBezTo>
                <a:close/>
                <a:moveTo>
                  <a:pt x="142875" y="42545"/>
                </a:moveTo>
                <a:cubicBezTo>
                  <a:pt x="152400" y="54610"/>
                  <a:pt x="158750" y="69850"/>
                  <a:pt x="158750" y="86995"/>
                </a:cubicBezTo>
                <a:cubicBezTo>
                  <a:pt x="158750" y="104140"/>
                  <a:pt x="152400" y="119380"/>
                  <a:pt x="142875" y="132080"/>
                </a:cubicBezTo>
                <a:lnTo>
                  <a:pt x="142875" y="42545"/>
                </a:lnTo>
                <a:close/>
                <a:moveTo>
                  <a:pt x="132080" y="142875"/>
                </a:moveTo>
                <a:cubicBezTo>
                  <a:pt x="119380" y="152400"/>
                  <a:pt x="104140" y="158750"/>
                  <a:pt x="86995" y="158750"/>
                </a:cubicBezTo>
                <a:cubicBezTo>
                  <a:pt x="69850" y="158750"/>
                  <a:pt x="54610" y="152400"/>
                  <a:pt x="42545" y="142875"/>
                </a:cubicBezTo>
                <a:close/>
                <a:moveTo>
                  <a:pt x="86995" y="0"/>
                </a:moveTo>
                <a:cubicBezTo>
                  <a:pt x="38735" y="0"/>
                  <a:pt x="0" y="38735"/>
                  <a:pt x="0" y="86995"/>
                </a:cubicBezTo>
                <a:cubicBezTo>
                  <a:pt x="0" y="135255"/>
                  <a:pt x="38735" y="174625"/>
                  <a:pt x="86995" y="174625"/>
                </a:cubicBezTo>
                <a:cubicBezTo>
                  <a:pt x="135255" y="174625"/>
                  <a:pt x="174625" y="135255"/>
                  <a:pt x="174625" y="86995"/>
                </a:cubicBezTo>
                <a:cubicBezTo>
                  <a:pt x="174625" y="38735"/>
                  <a:pt x="135255" y="0"/>
                  <a:pt x="869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9E9E9E"/>
              </a:solidFill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A7B17"/>
          </p15:clr>
        </p15:guide>
        <p15:guide id="2" orient="horz" pos="2915">
          <p15:clr>
            <a:srgbClr val="FA7B17"/>
          </p15:clr>
        </p15:guide>
        <p15:guide id="3" pos="405">
          <p15:clr>
            <a:srgbClr val="FA7B17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7">
  <p:cSld name="TITLE_7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>
            <a:spLocks noGrp="1"/>
          </p:cNvSpPr>
          <p:nvPr>
            <p:ph type="title"/>
          </p:nvPr>
        </p:nvSpPr>
        <p:spPr>
          <a:xfrm>
            <a:off x="471908" y="744575"/>
            <a:ext cx="82221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10" name="Google Shape;110;p24"/>
          <p:cNvSpPr txBox="1">
            <a:spLocks noGrp="1"/>
          </p:cNvSpPr>
          <p:nvPr>
            <p:ph type="subTitle" idx="1"/>
          </p:nvPr>
        </p:nvSpPr>
        <p:spPr>
          <a:xfrm>
            <a:off x="471900" y="2834125"/>
            <a:ext cx="8222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1" name="Google Shape;111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Sub, Big Text 1">
  <p:cSld name="CUSTOM_1_3_1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>
            <a:spLocks noGrp="1"/>
          </p:cNvSpPr>
          <p:nvPr>
            <p:ph type="subTitle" idx="1"/>
          </p:nvPr>
        </p:nvSpPr>
        <p:spPr>
          <a:xfrm>
            <a:off x="512600" y="363000"/>
            <a:ext cx="3154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114" name="Google Shape;114;p25"/>
          <p:cNvSpPr txBox="1"/>
          <p:nvPr/>
        </p:nvSpPr>
        <p:spPr>
          <a:xfrm>
            <a:off x="7291550" y="4759871"/>
            <a:ext cx="17160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5F6368"/>
                </a:solidFill>
                <a:latin typeface="Google Sans"/>
                <a:ea typeface="Google Sans"/>
                <a:cs typeface="Google Sans"/>
                <a:sym typeface="Google Sans"/>
              </a:rPr>
              <a:t>google_logo Design </a:t>
            </a:r>
            <a:endParaRPr sz="1000">
              <a:solidFill>
                <a:srgbClr val="5F6368"/>
              </a:solidFill>
              <a:latin typeface="Google Sans"/>
              <a:ea typeface="Google Sans"/>
              <a:cs typeface="Google Sans"/>
              <a:sym typeface="Google Sans"/>
            </a:endParaRPr>
          </a:p>
        </p:txBody>
      </p:sp>
      <p:sp>
        <p:nvSpPr>
          <p:cNvPr id="115" name="Google Shape;115;p25"/>
          <p:cNvSpPr txBox="1">
            <a:spLocks noGrp="1"/>
          </p:cNvSpPr>
          <p:nvPr>
            <p:ph type="body" idx="2"/>
          </p:nvPr>
        </p:nvSpPr>
        <p:spPr>
          <a:xfrm>
            <a:off x="144400" y="666750"/>
            <a:ext cx="7287300" cy="394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oogle Sans"/>
              <a:buChar char="●"/>
              <a:defRPr sz="3000">
                <a:solidFill>
                  <a:srgbClr val="FFFFFF"/>
                </a:solidFill>
                <a:latin typeface="Google Sans"/>
                <a:ea typeface="Google Sans"/>
                <a:cs typeface="Google Sans"/>
                <a:sym typeface="Google Sans"/>
              </a:defRPr>
            </a:lvl1pPr>
            <a:lvl2pPr marL="914400" lvl="1" indent="-3683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oogle Sans Medium"/>
              <a:buChar char="○"/>
              <a:defRPr sz="2200"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marL="1371600" lvl="2" indent="-3683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oogle Sans Medium"/>
              <a:buChar char="■"/>
              <a:defRPr sz="2200"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marL="1828800" lvl="3" indent="-3683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oogle Sans Medium"/>
              <a:buChar char="●"/>
              <a:defRPr sz="2200"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marL="2286000" lvl="4" indent="-3683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oogle Sans Medium"/>
              <a:buChar char="○"/>
              <a:defRPr sz="2200"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marL="2743200" lvl="5" indent="-3683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oogle Sans Medium"/>
              <a:buChar char="■"/>
              <a:defRPr sz="2200"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marL="3200400" lvl="6" indent="-3683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oogle Sans Medium"/>
              <a:buChar char="●"/>
              <a:defRPr sz="2200"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marL="3657600" lvl="7" indent="-3683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oogle Sans Medium"/>
              <a:buChar char="○"/>
              <a:defRPr sz="2200"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marL="4114800" lvl="8" indent="-368300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2200"/>
              <a:buFont typeface="Google Sans Medium"/>
              <a:buChar char="■"/>
              <a:defRPr sz="2200">
                <a:solidFill>
                  <a:srgbClr val="FFFFFF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116" name="Google Shape;116;p25"/>
          <p:cNvSpPr txBox="1">
            <a:spLocks noGrp="1"/>
          </p:cNvSpPr>
          <p:nvPr>
            <p:ph type="sldNum" idx="12"/>
          </p:nvPr>
        </p:nvSpPr>
        <p:spPr>
          <a:xfrm>
            <a:off x="144409" y="473996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buNone/>
              <a:defRPr sz="1200" b="1">
                <a:solidFill>
                  <a:srgbClr val="5F6368"/>
                </a:solidFill>
                <a:latin typeface="Google Sans"/>
                <a:ea typeface="Google Sans"/>
                <a:cs typeface="Google Sans"/>
                <a:sym typeface="Google Sans"/>
              </a:defRPr>
            </a:lvl1pPr>
            <a:lvl2pPr lvl="1" algn="l" rtl="0">
              <a:buNone/>
              <a:defRPr sz="1200" b="1">
                <a:solidFill>
                  <a:srgbClr val="5F6368"/>
                </a:solidFill>
                <a:latin typeface="Google Sans"/>
                <a:ea typeface="Google Sans"/>
                <a:cs typeface="Google Sans"/>
                <a:sym typeface="Google Sans"/>
              </a:defRPr>
            </a:lvl2pPr>
            <a:lvl3pPr lvl="2" algn="l" rtl="0">
              <a:buNone/>
              <a:defRPr sz="1200" b="1">
                <a:solidFill>
                  <a:srgbClr val="5F6368"/>
                </a:solidFill>
                <a:latin typeface="Google Sans"/>
                <a:ea typeface="Google Sans"/>
                <a:cs typeface="Google Sans"/>
                <a:sym typeface="Google Sans"/>
              </a:defRPr>
            </a:lvl3pPr>
            <a:lvl4pPr lvl="3" algn="l" rtl="0">
              <a:buNone/>
              <a:defRPr sz="1200" b="1">
                <a:solidFill>
                  <a:srgbClr val="5F6368"/>
                </a:solidFill>
                <a:latin typeface="Google Sans"/>
                <a:ea typeface="Google Sans"/>
                <a:cs typeface="Google Sans"/>
                <a:sym typeface="Google Sans"/>
              </a:defRPr>
            </a:lvl4pPr>
            <a:lvl5pPr lvl="4" algn="l" rtl="0">
              <a:buNone/>
              <a:defRPr sz="1200" b="1">
                <a:solidFill>
                  <a:srgbClr val="5F6368"/>
                </a:solidFill>
                <a:latin typeface="Google Sans"/>
                <a:ea typeface="Google Sans"/>
                <a:cs typeface="Google Sans"/>
                <a:sym typeface="Google Sans"/>
              </a:defRPr>
            </a:lvl5pPr>
            <a:lvl6pPr lvl="5" algn="l" rtl="0">
              <a:buNone/>
              <a:defRPr sz="1200" b="1">
                <a:solidFill>
                  <a:srgbClr val="5F6368"/>
                </a:solidFill>
                <a:latin typeface="Google Sans"/>
                <a:ea typeface="Google Sans"/>
                <a:cs typeface="Google Sans"/>
                <a:sym typeface="Google Sans"/>
              </a:defRPr>
            </a:lvl6pPr>
            <a:lvl7pPr lvl="6" algn="l" rtl="0">
              <a:buNone/>
              <a:defRPr sz="1200" b="1">
                <a:solidFill>
                  <a:srgbClr val="5F6368"/>
                </a:solidFill>
                <a:latin typeface="Google Sans"/>
                <a:ea typeface="Google Sans"/>
                <a:cs typeface="Google Sans"/>
                <a:sym typeface="Google Sans"/>
              </a:defRPr>
            </a:lvl7pPr>
            <a:lvl8pPr lvl="7" algn="l" rtl="0">
              <a:buNone/>
              <a:defRPr sz="1200" b="1">
                <a:solidFill>
                  <a:srgbClr val="5F6368"/>
                </a:solidFill>
                <a:latin typeface="Google Sans"/>
                <a:ea typeface="Google Sans"/>
                <a:cs typeface="Google Sans"/>
                <a:sym typeface="Google Sans"/>
              </a:defRPr>
            </a:lvl8pPr>
            <a:lvl9pPr lvl="8" algn="l" rtl="0">
              <a:buNone/>
              <a:defRPr sz="1200" b="1">
                <a:solidFill>
                  <a:srgbClr val="5F6368"/>
                </a:solidFill>
                <a:latin typeface="Google Sans"/>
                <a:ea typeface="Google Sans"/>
                <a:cs typeface="Google Sans"/>
                <a:sym typeface="Google San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7" name="Google Shape;117;p25"/>
          <p:cNvSpPr txBox="1">
            <a:spLocks noGrp="1"/>
          </p:cNvSpPr>
          <p:nvPr>
            <p:ph type="title"/>
          </p:nvPr>
        </p:nvSpPr>
        <p:spPr>
          <a:xfrm>
            <a:off x="186800" y="125326"/>
            <a:ext cx="2854800" cy="3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5F636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5F636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5F636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5F636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5F636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5F636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5F636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5F636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5F6368"/>
                </a:solidFill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118" name="Google Shape;118;p25"/>
          <p:cNvSpPr/>
          <p:nvPr/>
        </p:nvSpPr>
        <p:spPr>
          <a:xfrm>
            <a:off x="295489" y="479931"/>
            <a:ext cx="196727" cy="160364"/>
          </a:xfrm>
          <a:custGeom>
            <a:avLst/>
            <a:gdLst/>
            <a:ahLst/>
            <a:cxnLst/>
            <a:rect l="l" t="t" r="r" b="b"/>
            <a:pathLst>
              <a:path w="251408" h="204938" extrusionOk="0">
                <a:moveTo>
                  <a:pt x="207809" y="121831"/>
                </a:moveTo>
                <a:lnTo>
                  <a:pt x="152115" y="75797"/>
                </a:lnTo>
                <a:lnTo>
                  <a:pt x="166735" y="59262"/>
                </a:lnTo>
                <a:lnTo>
                  <a:pt x="251407" y="132448"/>
                </a:lnTo>
                <a:lnTo>
                  <a:pt x="166909" y="204938"/>
                </a:lnTo>
                <a:lnTo>
                  <a:pt x="152115" y="189883"/>
                </a:lnTo>
                <a:lnTo>
                  <a:pt x="208766" y="142369"/>
                </a:lnTo>
                <a:lnTo>
                  <a:pt x="42467" y="142369"/>
                </a:lnTo>
                <a:lnTo>
                  <a:pt x="37420" y="142282"/>
                </a:lnTo>
                <a:lnTo>
                  <a:pt x="28195" y="140976"/>
                </a:lnTo>
                <a:lnTo>
                  <a:pt x="22191" y="139062"/>
                </a:lnTo>
                <a:lnTo>
                  <a:pt x="18536" y="137408"/>
                </a:lnTo>
                <a:lnTo>
                  <a:pt x="15229" y="135407"/>
                </a:lnTo>
                <a:lnTo>
                  <a:pt x="12183" y="133057"/>
                </a:lnTo>
                <a:lnTo>
                  <a:pt x="10791" y="131752"/>
                </a:lnTo>
                <a:lnTo>
                  <a:pt x="9485" y="130360"/>
                </a:lnTo>
                <a:lnTo>
                  <a:pt x="7136" y="127401"/>
                </a:lnTo>
                <a:lnTo>
                  <a:pt x="5047" y="124094"/>
                </a:lnTo>
                <a:lnTo>
                  <a:pt x="3394" y="120439"/>
                </a:lnTo>
                <a:lnTo>
                  <a:pt x="1479" y="114347"/>
                </a:lnTo>
                <a:lnTo>
                  <a:pt x="87" y="104949"/>
                </a:lnTo>
                <a:lnTo>
                  <a:pt x="0" y="99728"/>
                </a:lnTo>
                <a:lnTo>
                  <a:pt x="0" y="0"/>
                </a:lnTo>
                <a:lnTo>
                  <a:pt x="21669" y="0"/>
                </a:lnTo>
                <a:lnTo>
                  <a:pt x="21669" y="99728"/>
                </a:lnTo>
                <a:lnTo>
                  <a:pt x="21756" y="102338"/>
                </a:lnTo>
                <a:lnTo>
                  <a:pt x="22365" y="107038"/>
                </a:lnTo>
                <a:lnTo>
                  <a:pt x="23583" y="111128"/>
                </a:lnTo>
                <a:lnTo>
                  <a:pt x="25498" y="114609"/>
                </a:lnTo>
                <a:lnTo>
                  <a:pt x="26716" y="116088"/>
                </a:lnTo>
                <a:lnTo>
                  <a:pt x="28021" y="117480"/>
                </a:lnTo>
                <a:lnTo>
                  <a:pt x="31328" y="119656"/>
                </a:lnTo>
                <a:lnTo>
                  <a:pt x="35244" y="121048"/>
                </a:lnTo>
                <a:lnTo>
                  <a:pt x="39856" y="121744"/>
                </a:lnTo>
                <a:lnTo>
                  <a:pt x="42467" y="121831"/>
                </a:lnTo>
                <a:lnTo>
                  <a:pt x="207809" y="121831"/>
                </a:lnTo>
                <a:close/>
              </a:path>
            </a:pathLst>
          </a:custGeom>
          <a:solidFill>
            <a:srgbClr val="5F6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DFF3F0"/>
              </a:solidFill>
            </a:endParaRPr>
          </a:p>
        </p:txBody>
      </p:sp>
      <p:sp>
        <p:nvSpPr>
          <p:cNvPr id="119" name="Google Shape;119;p25"/>
          <p:cNvSpPr txBox="1"/>
          <p:nvPr/>
        </p:nvSpPr>
        <p:spPr>
          <a:xfrm>
            <a:off x="6891900" y="186907"/>
            <a:ext cx="2099700" cy="3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646464"/>
                </a:solidFill>
                <a:latin typeface="Google Sans"/>
                <a:ea typeface="Google Sans"/>
                <a:cs typeface="Google Sans"/>
                <a:sym typeface="Google Sans"/>
              </a:rPr>
              <a:t>Confidential + Proprietary</a:t>
            </a:r>
            <a:endParaRPr sz="800">
              <a:solidFill>
                <a:srgbClr val="646464"/>
              </a:solidFill>
              <a:latin typeface="Google Sans"/>
              <a:ea typeface="Google Sans"/>
              <a:cs typeface="Google Sans"/>
              <a:sym typeface="Google San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terial Title: Black Text 1">
  <p:cSld name="TITLE_6_2">
    <p:bg>
      <p:bgPr>
        <a:solidFill>
          <a:srgbClr val="1DE9B6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 txBox="1">
            <a:spLocks noGrp="1"/>
          </p:cNvSpPr>
          <p:nvPr>
            <p:ph type="title"/>
          </p:nvPr>
        </p:nvSpPr>
        <p:spPr>
          <a:xfrm>
            <a:off x="91440" y="411480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200"/>
              <a:buFont typeface="Google Sans"/>
              <a:buNone/>
              <a:defRPr sz="7200">
                <a:latin typeface="Google Sans"/>
                <a:ea typeface="Google Sans"/>
                <a:cs typeface="Google Sans"/>
                <a:sym typeface="Google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2" name="Google Shape;122;p26"/>
          <p:cNvSpPr txBox="1">
            <a:spLocks noGrp="1"/>
          </p:cNvSpPr>
          <p:nvPr>
            <p:ph type="title" idx="2"/>
          </p:nvPr>
        </p:nvSpPr>
        <p:spPr>
          <a:xfrm>
            <a:off x="74394" y="91550"/>
            <a:ext cx="3670500" cy="2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Google Sans Medium"/>
              <a:buNone/>
              <a:defRPr sz="1400">
                <a:latin typeface="Google Sans Medium"/>
                <a:ea typeface="Google Sans Medium"/>
                <a:cs typeface="Google Sans Medium"/>
                <a:sym typeface="Google Sans Medium"/>
              </a:defRPr>
            </a:lvl9pPr>
          </a:lstStyle>
          <a:p>
            <a:endParaRPr/>
          </a:p>
        </p:txBody>
      </p:sp>
      <p:sp>
        <p:nvSpPr>
          <p:cNvPr id="123" name="Google Shape;123;p26"/>
          <p:cNvSpPr/>
          <p:nvPr/>
        </p:nvSpPr>
        <p:spPr>
          <a:xfrm>
            <a:off x="8668586" y="172039"/>
            <a:ext cx="307340" cy="307340"/>
          </a:xfrm>
          <a:custGeom>
            <a:avLst/>
            <a:gdLst/>
            <a:ahLst/>
            <a:cxnLst/>
            <a:rect l="l" t="t" r="r" b="b"/>
            <a:pathLst>
              <a:path w="174625" h="174625" extrusionOk="0">
                <a:moveTo>
                  <a:pt x="86995" y="15875"/>
                </a:moveTo>
                <a:cubicBezTo>
                  <a:pt x="104140" y="15875"/>
                  <a:pt x="119380" y="21590"/>
                  <a:pt x="132080" y="31750"/>
                </a:cubicBezTo>
                <a:lnTo>
                  <a:pt x="42545" y="31750"/>
                </a:lnTo>
                <a:cubicBezTo>
                  <a:pt x="54610" y="21590"/>
                  <a:pt x="69850" y="15875"/>
                  <a:pt x="86995" y="15875"/>
                </a:cubicBezTo>
                <a:close/>
                <a:moveTo>
                  <a:pt x="116840" y="47625"/>
                </a:moveTo>
                <a:lnTo>
                  <a:pt x="86995" y="107315"/>
                </a:lnTo>
                <a:lnTo>
                  <a:pt x="57150" y="47625"/>
                </a:lnTo>
                <a:close/>
                <a:moveTo>
                  <a:pt x="47625" y="63500"/>
                </a:moveTo>
                <a:lnTo>
                  <a:pt x="79375" y="127000"/>
                </a:lnTo>
                <a:lnTo>
                  <a:pt x="47625" y="127000"/>
                </a:lnTo>
                <a:lnTo>
                  <a:pt x="47625" y="63500"/>
                </a:lnTo>
                <a:close/>
                <a:moveTo>
                  <a:pt x="127000" y="63500"/>
                </a:moveTo>
                <a:lnTo>
                  <a:pt x="127000" y="127000"/>
                </a:lnTo>
                <a:lnTo>
                  <a:pt x="95250" y="127000"/>
                </a:lnTo>
                <a:lnTo>
                  <a:pt x="127000" y="63500"/>
                </a:lnTo>
                <a:close/>
                <a:moveTo>
                  <a:pt x="31750" y="42545"/>
                </a:moveTo>
                <a:lnTo>
                  <a:pt x="31750" y="132080"/>
                </a:lnTo>
                <a:cubicBezTo>
                  <a:pt x="21590" y="119380"/>
                  <a:pt x="15875" y="104140"/>
                  <a:pt x="15875" y="86995"/>
                </a:cubicBezTo>
                <a:cubicBezTo>
                  <a:pt x="15875" y="69850"/>
                  <a:pt x="21590" y="54610"/>
                  <a:pt x="31750" y="42545"/>
                </a:cubicBezTo>
                <a:close/>
                <a:moveTo>
                  <a:pt x="142875" y="42545"/>
                </a:moveTo>
                <a:cubicBezTo>
                  <a:pt x="152400" y="54610"/>
                  <a:pt x="158750" y="69850"/>
                  <a:pt x="158750" y="86995"/>
                </a:cubicBezTo>
                <a:cubicBezTo>
                  <a:pt x="158750" y="104140"/>
                  <a:pt x="152400" y="119380"/>
                  <a:pt x="142875" y="132080"/>
                </a:cubicBezTo>
                <a:lnTo>
                  <a:pt x="142875" y="42545"/>
                </a:lnTo>
                <a:close/>
                <a:moveTo>
                  <a:pt x="132080" y="142875"/>
                </a:moveTo>
                <a:cubicBezTo>
                  <a:pt x="119380" y="152400"/>
                  <a:pt x="104140" y="158750"/>
                  <a:pt x="86995" y="158750"/>
                </a:cubicBezTo>
                <a:cubicBezTo>
                  <a:pt x="69850" y="158750"/>
                  <a:pt x="54610" y="152400"/>
                  <a:pt x="42545" y="142875"/>
                </a:cubicBezTo>
                <a:close/>
                <a:moveTo>
                  <a:pt x="86995" y="0"/>
                </a:moveTo>
                <a:cubicBezTo>
                  <a:pt x="38735" y="0"/>
                  <a:pt x="0" y="38735"/>
                  <a:pt x="0" y="86995"/>
                </a:cubicBezTo>
                <a:cubicBezTo>
                  <a:pt x="0" y="135255"/>
                  <a:pt x="38735" y="174625"/>
                  <a:pt x="86995" y="174625"/>
                </a:cubicBezTo>
                <a:cubicBezTo>
                  <a:pt x="135255" y="174625"/>
                  <a:pt x="174625" y="135255"/>
                  <a:pt x="174625" y="86995"/>
                </a:cubicBezTo>
                <a:cubicBezTo>
                  <a:pt x="174625" y="38735"/>
                  <a:pt x="135255" y="0"/>
                  <a:pt x="869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9E9E9E"/>
              </a:solidFill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A7B17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line title">
  <p:cSld name="BLANK_5_1_2_1_2">
    <p:bg>
      <p:bgPr>
        <a:solidFill>
          <a:srgbClr val="FFFFFF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8"/>
          <p:cNvSpPr txBox="1">
            <a:spLocks noGrp="1"/>
          </p:cNvSpPr>
          <p:nvPr>
            <p:ph type="title"/>
          </p:nvPr>
        </p:nvSpPr>
        <p:spPr>
          <a:xfrm>
            <a:off x="377575" y="742925"/>
            <a:ext cx="5541000" cy="12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3000" b="1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28"/>
          <p:cNvSpPr txBox="1">
            <a:spLocks noGrp="1"/>
          </p:cNvSpPr>
          <p:nvPr>
            <p:ph type="subTitle" idx="1"/>
          </p:nvPr>
        </p:nvSpPr>
        <p:spPr>
          <a:xfrm>
            <a:off x="377575" y="1834750"/>
            <a:ext cx="3984300" cy="21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cxnSp>
        <p:nvCxnSpPr>
          <p:cNvPr id="129" name="Google Shape;129;p28"/>
          <p:cNvCxnSpPr/>
          <p:nvPr/>
        </p:nvCxnSpPr>
        <p:spPr>
          <a:xfrm>
            <a:off x="499275" y="1609425"/>
            <a:ext cx="585000" cy="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30" name="Google Shape;130;p28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8317224" y="4652552"/>
            <a:ext cx="446125" cy="14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2">
  <p:cSld name="TITLE_AND_BODY_2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8">
  <p:cSld name="TITLE_8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7" name="Google Shape;137;p3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8" name="Google Shape;138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image with title">
  <p:cSld name="CUSTOM_2_1">
    <p:bg>
      <p:bgPr>
        <a:solidFill>
          <a:srgbClr val="FFFFFF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1"/>
          <p:cNvSpPr txBox="1">
            <a:spLocks noGrp="1"/>
          </p:cNvSpPr>
          <p:nvPr>
            <p:ph type="title"/>
          </p:nvPr>
        </p:nvSpPr>
        <p:spPr>
          <a:xfrm>
            <a:off x="377575" y="285725"/>
            <a:ext cx="7519500" cy="7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rgbClr val="B7B7B7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999999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999999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999999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999999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999999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999999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999999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  <p:pic>
        <p:nvPicPr>
          <p:cNvPr id="141" name="Google Shape;141;p31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488699" y="4652552"/>
            <a:ext cx="446125" cy="14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_1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4" name="Google Shape;144;p32"/>
          <p:cNvSpPr/>
          <p:nvPr/>
        </p:nvSpPr>
        <p:spPr>
          <a:xfrm>
            <a:off x="241450" y="4077968"/>
            <a:ext cx="8526300" cy="8574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32"/>
          <p:cNvSpPr/>
          <p:nvPr/>
        </p:nvSpPr>
        <p:spPr>
          <a:xfrm>
            <a:off x="241450" y="2846757"/>
            <a:ext cx="8526300" cy="1180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32"/>
          <p:cNvSpPr/>
          <p:nvPr/>
        </p:nvSpPr>
        <p:spPr>
          <a:xfrm>
            <a:off x="241450" y="1386655"/>
            <a:ext cx="8526300" cy="14091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32"/>
          <p:cNvSpPr/>
          <p:nvPr/>
        </p:nvSpPr>
        <p:spPr>
          <a:xfrm>
            <a:off x="241450" y="754678"/>
            <a:ext cx="8526300" cy="580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32"/>
          <p:cNvSpPr txBox="1"/>
          <p:nvPr/>
        </p:nvSpPr>
        <p:spPr>
          <a:xfrm>
            <a:off x="1666225" y="920425"/>
            <a:ext cx="1424100" cy="2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1A73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32"/>
          <p:cNvSpPr txBox="1"/>
          <p:nvPr/>
        </p:nvSpPr>
        <p:spPr>
          <a:xfrm>
            <a:off x="3077000" y="920425"/>
            <a:ext cx="1424100" cy="2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1A73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32"/>
          <p:cNvSpPr txBox="1"/>
          <p:nvPr/>
        </p:nvSpPr>
        <p:spPr>
          <a:xfrm>
            <a:off x="4516400" y="920425"/>
            <a:ext cx="1424100" cy="2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1A73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32"/>
          <p:cNvSpPr txBox="1"/>
          <p:nvPr/>
        </p:nvSpPr>
        <p:spPr>
          <a:xfrm>
            <a:off x="5925875" y="920425"/>
            <a:ext cx="1424100" cy="2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1A73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32"/>
          <p:cNvSpPr txBox="1"/>
          <p:nvPr/>
        </p:nvSpPr>
        <p:spPr>
          <a:xfrm>
            <a:off x="7347875" y="920425"/>
            <a:ext cx="1424100" cy="2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1A73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32"/>
          <p:cNvSpPr txBox="1"/>
          <p:nvPr/>
        </p:nvSpPr>
        <p:spPr>
          <a:xfrm>
            <a:off x="244175" y="920425"/>
            <a:ext cx="1424100" cy="2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1A73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4" name="Google Shape;154;p32"/>
          <p:cNvCxnSpPr/>
          <p:nvPr/>
        </p:nvCxnSpPr>
        <p:spPr>
          <a:xfrm>
            <a:off x="1668323" y="754678"/>
            <a:ext cx="0" cy="4180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5" name="Google Shape;155;p32"/>
          <p:cNvCxnSpPr/>
          <p:nvPr/>
        </p:nvCxnSpPr>
        <p:spPr>
          <a:xfrm>
            <a:off x="3088209" y="754678"/>
            <a:ext cx="0" cy="4180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6" name="Google Shape;156;p32"/>
          <p:cNvCxnSpPr/>
          <p:nvPr/>
        </p:nvCxnSpPr>
        <p:spPr>
          <a:xfrm>
            <a:off x="4508094" y="754678"/>
            <a:ext cx="0" cy="4180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7" name="Google Shape;157;p32"/>
          <p:cNvCxnSpPr/>
          <p:nvPr/>
        </p:nvCxnSpPr>
        <p:spPr>
          <a:xfrm>
            <a:off x="5927979" y="754678"/>
            <a:ext cx="0" cy="4180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8" name="Google Shape;158;p32"/>
          <p:cNvCxnSpPr/>
          <p:nvPr/>
        </p:nvCxnSpPr>
        <p:spPr>
          <a:xfrm>
            <a:off x="248438" y="754675"/>
            <a:ext cx="0" cy="4188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9" name="Google Shape;159;p32"/>
          <p:cNvCxnSpPr/>
          <p:nvPr/>
        </p:nvCxnSpPr>
        <p:spPr>
          <a:xfrm>
            <a:off x="7347865" y="754678"/>
            <a:ext cx="0" cy="4180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0" name="Google Shape;160;p32"/>
          <p:cNvCxnSpPr/>
          <p:nvPr/>
        </p:nvCxnSpPr>
        <p:spPr>
          <a:xfrm>
            <a:off x="8767750" y="754675"/>
            <a:ext cx="2700" cy="416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1" name="Google Shape;161;p32"/>
          <p:cNvSpPr txBox="1"/>
          <p:nvPr/>
        </p:nvSpPr>
        <p:spPr>
          <a:xfrm>
            <a:off x="171175" y="119650"/>
            <a:ext cx="5998800" cy="4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Persona:</a:t>
            </a:r>
            <a:br>
              <a:rPr lang="en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100" b="0" i="0" u="none" strike="noStrike" cap="non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Goal: 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32"/>
          <p:cNvSpPr txBox="1"/>
          <p:nvPr/>
        </p:nvSpPr>
        <p:spPr>
          <a:xfrm rot="-5400000">
            <a:off x="-175500" y="881750"/>
            <a:ext cx="629400" cy="2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Actions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32"/>
          <p:cNvSpPr txBox="1"/>
          <p:nvPr/>
        </p:nvSpPr>
        <p:spPr>
          <a:xfrm rot="-5400000">
            <a:off x="-173200" y="1951913"/>
            <a:ext cx="564900" cy="2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Tasks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32"/>
          <p:cNvSpPr txBox="1"/>
          <p:nvPr/>
        </p:nvSpPr>
        <p:spPr>
          <a:xfrm rot="-5400000">
            <a:off x="-326800" y="3280432"/>
            <a:ext cx="872100" cy="2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/>
              <a:t>Emotions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32"/>
          <p:cNvSpPr txBox="1"/>
          <p:nvPr/>
        </p:nvSpPr>
        <p:spPr>
          <a:xfrm rot="-5400000">
            <a:off x="-409450" y="4377825"/>
            <a:ext cx="1003800" cy="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Improvements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32"/>
          <p:cNvSpPr/>
          <p:nvPr/>
        </p:nvSpPr>
        <p:spPr>
          <a:xfrm>
            <a:off x="241450" y="754678"/>
            <a:ext cx="8526300" cy="592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32"/>
          <p:cNvSpPr/>
          <p:nvPr/>
        </p:nvSpPr>
        <p:spPr>
          <a:xfrm>
            <a:off x="241450" y="4114209"/>
            <a:ext cx="8526300" cy="866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32"/>
          <p:cNvSpPr/>
          <p:nvPr/>
        </p:nvSpPr>
        <p:spPr>
          <a:xfrm>
            <a:off x="241450" y="2869572"/>
            <a:ext cx="8526300" cy="11931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32"/>
          <p:cNvSpPr/>
          <p:nvPr/>
        </p:nvSpPr>
        <p:spPr>
          <a:xfrm>
            <a:off x="241450" y="1393547"/>
            <a:ext cx="8526300" cy="14244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0" name="Google Shape;170;p32"/>
          <p:cNvCxnSpPr/>
          <p:nvPr/>
        </p:nvCxnSpPr>
        <p:spPr>
          <a:xfrm>
            <a:off x="3088209" y="754678"/>
            <a:ext cx="0" cy="422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1" name="Google Shape;171;p32"/>
          <p:cNvCxnSpPr/>
          <p:nvPr/>
        </p:nvCxnSpPr>
        <p:spPr>
          <a:xfrm>
            <a:off x="4508094" y="754678"/>
            <a:ext cx="0" cy="422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2" name="Google Shape;172;p32"/>
          <p:cNvCxnSpPr/>
          <p:nvPr/>
        </p:nvCxnSpPr>
        <p:spPr>
          <a:xfrm>
            <a:off x="5927979" y="754678"/>
            <a:ext cx="0" cy="422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3" name="Google Shape;173;p32"/>
          <p:cNvCxnSpPr/>
          <p:nvPr/>
        </p:nvCxnSpPr>
        <p:spPr>
          <a:xfrm>
            <a:off x="248438" y="754675"/>
            <a:ext cx="0" cy="423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4" name="Google Shape;174;p32"/>
          <p:cNvCxnSpPr/>
          <p:nvPr/>
        </p:nvCxnSpPr>
        <p:spPr>
          <a:xfrm>
            <a:off x="7347865" y="754678"/>
            <a:ext cx="0" cy="422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5" name="Google Shape;175;p32"/>
          <p:cNvCxnSpPr/>
          <p:nvPr/>
        </p:nvCxnSpPr>
        <p:spPr>
          <a:xfrm>
            <a:off x="8767750" y="754678"/>
            <a:ext cx="0" cy="422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6" name="Google Shape;176;p32"/>
          <p:cNvSpPr txBox="1"/>
          <p:nvPr/>
        </p:nvSpPr>
        <p:spPr>
          <a:xfrm>
            <a:off x="7347875" y="1411882"/>
            <a:ext cx="1424100" cy="10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Tasks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FF174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32"/>
          <p:cNvSpPr txBox="1"/>
          <p:nvPr/>
        </p:nvSpPr>
        <p:spPr>
          <a:xfrm>
            <a:off x="274400" y="1411882"/>
            <a:ext cx="1424100" cy="10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Tasks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FF174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32"/>
          <p:cNvSpPr txBox="1"/>
          <p:nvPr/>
        </p:nvSpPr>
        <p:spPr>
          <a:xfrm>
            <a:off x="3085050" y="1411882"/>
            <a:ext cx="1424100" cy="10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Tasks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FF174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FF174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32"/>
          <p:cNvSpPr txBox="1"/>
          <p:nvPr/>
        </p:nvSpPr>
        <p:spPr>
          <a:xfrm>
            <a:off x="4505975" y="1411882"/>
            <a:ext cx="1424100" cy="10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Tasks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FF174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FF174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32"/>
          <p:cNvSpPr txBox="1"/>
          <p:nvPr/>
        </p:nvSpPr>
        <p:spPr>
          <a:xfrm>
            <a:off x="5925875" y="1387482"/>
            <a:ext cx="1424100" cy="10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Tasks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FF174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32"/>
          <p:cNvSpPr txBox="1"/>
          <p:nvPr/>
        </p:nvSpPr>
        <p:spPr>
          <a:xfrm>
            <a:off x="1665175" y="1411882"/>
            <a:ext cx="1424100" cy="10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Tasks</a:t>
            </a:r>
            <a:endParaRPr sz="1100" b="0" i="0" u="none" strike="noStrike" cap="none">
              <a:solidFill>
                <a:srgbClr val="FF174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FF174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FF174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32"/>
          <p:cNvCxnSpPr/>
          <p:nvPr/>
        </p:nvCxnSpPr>
        <p:spPr>
          <a:xfrm>
            <a:off x="1668323" y="754678"/>
            <a:ext cx="0" cy="422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3"/>
          <p:cNvSpPr txBox="1"/>
          <p:nvPr/>
        </p:nvSpPr>
        <p:spPr>
          <a:xfrm>
            <a:off x="171174" y="119650"/>
            <a:ext cx="7184847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Google Sans"/>
                <a:ea typeface="Google Sans"/>
                <a:cs typeface="Google Sans"/>
                <a:sym typeface="Google Sans"/>
              </a:rPr>
              <a:t>Persona / Ideal Customer Avatar: John – The Hobbyist</a:t>
            </a:r>
            <a:endParaRPr sz="1600" b="1" dirty="0">
              <a:latin typeface="Google Sans"/>
              <a:ea typeface="Google Sans"/>
              <a:cs typeface="Google Sans"/>
              <a:sym typeface="Google Sans"/>
            </a:endParaRPr>
          </a:p>
        </p:txBody>
      </p:sp>
      <p:sp>
        <p:nvSpPr>
          <p:cNvPr id="188" name="Google Shape;188;p33"/>
          <p:cNvSpPr txBox="1"/>
          <p:nvPr/>
        </p:nvSpPr>
        <p:spPr>
          <a:xfrm>
            <a:off x="171664" y="407900"/>
            <a:ext cx="8487600" cy="2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300"/>
              </a:spcAft>
              <a:buNone/>
            </a:pPr>
            <a:r>
              <a:rPr lang="en" sz="1100" dirty="0">
                <a:solidFill>
                  <a:srgbClr val="434343"/>
                </a:solidFill>
                <a:latin typeface="Google Sans"/>
                <a:ea typeface="Google Sans"/>
                <a:cs typeface="Google Sans"/>
                <a:sym typeface="Google Sans"/>
              </a:rPr>
              <a:t>Goal: To purchase new, interesting alcohol-free beers that match his taste preferences</a:t>
            </a:r>
            <a:endParaRPr sz="1600" b="1" dirty="0">
              <a:latin typeface="Google Sans"/>
              <a:ea typeface="Google Sans"/>
              <a:cs typeface="Google Sans"/>
              <a:sym typeface="Google Sans"/>
            </a:endParaRPr>
          </a:p>
        </p:txBody>
      </p:sp>
      <p:graphicFrame>
        <p:nvGraphicFramePr>
          <p:cNvPr id="189" name="Google Shape;189;p33"/>
          <p:cNvGraphicFramePr/>
          <p:nvPr>
            <p:extLst>
              <p:ext uri="{D42A27DB-BD31-4B8C-83A1-F6EECF244321}">
                <p14:modId xmlns:p14="http://schemas.microsoft.com/office/powerpoint/2010/main" val="1495066562"/>
              </p:ext>
            </p:extLst>
          </p:nvPr>
        </p:nvGraphicFramePr>
        <p:xfrm>
          <a:off x="226350" y="848300"/>
          <a:ext cx="8582100" cy="4023800"/>
        </p:xfrm>
        <a:graphic>
          <a:graphicData uri="http://schemas.openxmlformats.org/drawingml/2006/table">
            <a:tbl>
              <a:tblPr>
                <a:noFill/>
                <a:tableStyleId>{3445CBD1-7233-4EC4-AD4E-9D2DA1EE20F0}</a:tableStyleId>
              </a:tblPr>
              <a:tblGrid>
                <a:gridCol w="143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4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9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0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ACTION</a:t>
                      </a:r>
                      <a:endParaRPr sz="1100" b="1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Browses Products</a:t>
                      </a:r>
                      <a:endParaRPr sz="1100" dirty="0"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2E3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dirty="0">
                          <a:latin typeface="Google Sans"/>
                          <a:sym typeface="Google Sans"/>
                        </a:rPr>
                        <a:t>Studies Products</a:t>
                      </a:r>
                      <a:endParaRPr sz="11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2E3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Repeat Process</a:t>
                      </a:r>
                      <a:endParaRPr sz="11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2E3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Adds Products to Basket</a:t>
                      </a:r>
                      <a:endParaRPr sz="11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2E3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Checkout</a:t>
                      </a:r>
                      <a:endParaRPr sz="11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2E3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9287">
                <a:tc>
                  <a:txBody>
                    <a:bodyPr/>
                    <a:lstStyle/>
                    <a:p>
                      <a:pPr marL="177800" lvl="0" indent="-11430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TASK LIST</a:t>
                      </a:r>
                      <a:endParaRPr sz="1100" b="1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Tasks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A. Looks for new or </a:t>
                      </a:r>
                      <a:r>
                        <a:rPr lang="en" sz="600" dirty="0" err="1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recogni</a:t>
                      </a: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s</a:t>
                      </a: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able labels/products</a:t>
                      </a:r>
                      <a:b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B. Judges products on their product size / price ratio</a:t>
                      </a:r>
                      <a:b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C. Looks for a rating system</a:t>
                      </a:r>
                      <a:b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b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D. Selects a product to view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Tasks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A. Reads description of product – story / brewing process, ingredients, taste</a:t>
                      </a:r>
                      <a:b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B. Reads reviews and ratings of product</a:t>
                      </a:r>
                      <a:b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C. Shortlists product for purchase by ‘liking’ it 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John repeats the first two steps until he is satisfied with the amount of shortlisted products</a:t>
                      </a:r>
                      <a:endParaRPr sz="600" i="1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Tasks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A. Browse shortlisted products</a:t>
                      </a:r>
                      <a:b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B. Remove shortlisted products based on similarity to other shortlisted products, price, ingredients </a:t>
                      </a:r>
                      <a:r>
                        <a:rPr lang="en" sz="600" dirty="0" err="1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etc</a:t>
                      </a:r>
                      <a:b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C. Add remaining products to basket, selecting size and quantity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Tasks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A. Add billing details</a:t>
                      </a:r>
                      <a:b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B. A</a:t>
                      </a: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d</a:t>
                      </a: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d delivery details – checking delivery date</a:t>
                      </a:r>
                      <a:b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C. Select payment method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D. Make payment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E. Check email for confirmation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4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FEELING ADJECTIVE</a:t>
                      </a:r>
                      <a:endParaRPr sz="1100" b="1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Excited</a:t>
                      </a: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 – To try the beers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Inquisitive</a:t>
                      </a: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 – So many beers to choose from!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Hopeful</a:t>
                      </a: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 – Can John find the beers he’d like?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Lost</a:t>
                      </a: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 – No rating system or idea on the tastes of beers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Confused</a:t>
                      </a:r>
                      <a:r>
                        <a:rPr lang="en-GB" sz="600" b="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 – Wants to know the beer’s ingredients and tastes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Disinterested</a:t>
                      </a:r>
                      <a:r>
                        <a:rPr lang="en-GB" sz="600" b="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 – Would like to read more about the breweries, product stories, and reviews</a:t>
                      </a:r>
                      <a:br>
                        <a:rPr lang="en-GB" sz="600" b="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r>
                        <a:rPr lang="en-GB" sz="6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Lost – </a:t>
                      </a:r>
                      <a:r>
                        <a:rPr lang="en-GB" sz="600" b="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Sometimes it is difficult to see the names of sections on the product pages</a:t>
                      </a:r>
                      <a:endParaRPr lang="en-GB" sz="600" b="1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Irritated</a:t>
                      </a:r>
                      <a:r>
                        <a:rPr lang="en-GB" sz="600" b="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 – Process is very repetitive. Lots of tapping and typing</a:t>
                      </a:r>
                      <a:endParaRPr sz="600" b="1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Frustrated</a:t>
                      </a:r>
                      <a:r>
                        <a:rPr lang="en-GB" sz="600" b="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 – Sober Sauce doesn’t provide shortlist functionality, unlike their competitors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Impatient</a:t>
                      </a:r>
                      <a:r>
                        <a:rPr lang="en-GB" sz="600" b="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 – Cannot refine/sort any shortlisted products. Have to review them one-by-one – not easy to compare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Impatient – </a:t>
                      </a:r>
                      <a:r>
                        <a:rPr lang="en-GB" sz="600" b="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Too many screens to complete in the checkout process, and too much information required</a:t>
                      </a:r>
                      <a:endParaRPr sz="8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0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IMPROVEMENT OPPORTUNITIES</a:t>
                      </a:r>
                      <a:endParaRPr sz="1100" b="1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114300" marR="91425" marT="91425" marB="91425" anchor="ctr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Provide ratings and taste information on the product screen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List ingredients and product information clearly and consistently across product screens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Include a unique storytelling element to sell the products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Include longer reviews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Ensure a high colour contrast is used for section names (WCAG AAA compliant)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Reduce the amount of screens that the user needs to navigate through to make a purchase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Include a shortlist function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Allow users to sort and refine shortlisted products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Include a beer comparison function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Condense screens/pages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Reduce duplication of required information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3"/>
          <p:cNvSpPr txBox="1"/>
          <p:nvPr/>
        </p:nvSpPr>
        <p:spPr>
          <a:xfrm>
            <a:off x="171175" y="119650"/>
            <a:ext cx="6490882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z="1600" b="1" dirty="0">
                <a:latin typeface="Google Sans"/>
                <a:ea typeface="Google Sans"/>
                <a:cs typeface="Google Sans"/>
                <a:sym typeface="Google Sans"/>
              </a:rPr>
              <a:t>Persona / Ideal Customer Avatar: Jane – The Social Drinker</a:t>
            </a:r>
            <a:endParaRPr sz="1600" b="1" dirty="0">
              <a:latin typeface="Google Sans"/>
              <a:ea typeface="Google Sans"/>
              <a:cs typeface="Google Sans"/>
              <a:sym typeface="Google Sans"/>
            </a:endParaRPr>
          </a:p>
        </p:txBody>
      </p:sp>
      <p:sp>
        <p:nvSpPr>
          <p:cNvPr id="188" name="Google Shape;188;p33"/>
          <p:cNvSpPr txBox="1"/>
          <p:nvPr/>
        </p:nvSpPr>
        <p:spPr>
          <a:xfrm>
            <a:off x="171664" y="407900"/>
            <a:ext cx="8487600" cy="2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300"/>
              </a:spcAft>
              <a:buNone/>
            </a:pPr>
            <a:r>
              <a:rPr lang="en" sz="1100" dirty="0">
                <a:solidFill>
                  <a:srgbClr val="434343"/>
                </a:solidFill>
                <a:latin typeface="Google Sans"/>
                <a:ea typeface="Google Sans"/>
                <a:cs typeface="Google Sans"/>
                <a:sym typeface="Google Sans"/>
              </a:rPr>
              <a:t>Goal: Purchase alcohol-free beers to enjoy with friends, that fit within her dietary intolerances </a:t>
            </a:r>
            <a:endParaRPr sz="1600" b="1" dirty="0">
              <a:latin typeface="Google Sans"/>
              <a:ea typeface="Google Sans"/>
              <a:cs typeface="Google Sans"/>
              <a:sym typeface="Google Sans"/>
            </a:endParaRPr>
          </a:p>
        </p:txBody>
      </p:sp>
      <p:graphicFrame>
        <p:nvGraphicFramePr>
          <p:cNvPr id="189" name="Google Shape;189;p33"/>
          <p:cNvGraphicFramePr/>
          <p:nvPr>
            <p:extLst>
              <p:ext uri="{D42A27DB-BD31-4B8C-83A1-F6EECF244321}">
                <p14:modId xmlns:p14="http://schemas.microsoft.com/office/powerpoint/2010/main" val="3794316513"/>
              </p:ext>
            </p:extLst>
          </p:nvPr>
        </p:nvGraphicFramePr>
        <p:xfrm>
          <a:off x="226350" y="848300"/>
          <a:ext cx="8582100" cy="3977100"/>
        </p:xfrm>
        <a:graphic>
          <a:graphicData uri="http://schemas.openxmlformats.org/drawingml/2006/table">
            <a:tbl>
              <a:tblPr>
                <a:noFill/>
                <a:tableStyleId>{3445CBD1-7233-4EC4-AD4E-9D2DA1EE20F0}</a:tableStyleId>
              </a:tblPr>
              <a:tblGrid>
                <a:gridCol w="143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0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3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93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ACTION</a:t>
                      </a:r>
                      <a:endParaRPr sz="1100" b="1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Browses Products</a:t>
                      </a:r>
                      <a:endParaRPr sz="1100" dirty="0"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2E3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Studies Products</a:t>
                      </a:r>
                      <a:endParaRPr sz="11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2E3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Adds Product to Basket</a:t>
                      </a:r>
                      <a:endParaRPr sz="11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2E3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Repeat Process</a:t>
                      </a:r>
                      <a:endParaRPr lang="en-GB" sz="11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2E3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Checkout</a:t>
                      </a:r>
                      <a:endParaRPr sz="11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2E3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5700">
                <a:tc>
                  <a:txBody>
                    <a:bodyPr/>
                    <a:lstStyle/>
                    <a:p>
                      <a:pPr marL="177800" lvl="0" indent="-11430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TASK LIST</a:t>
                      </a:r>
                      <a:endParaRPr sz="1100" b="1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Tasks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A. Looks for new alcohol free beers products</a:t>
                      </a:r>
                      <a:b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B. Judges products based upon how visually similar they are to product that she likes</a:t>
                      </a:r>
                      <a:b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C. Selects a product to view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Tasks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A. Reads description of product – but is focused on finding the ingredients/allergens</a:t>
                      </a:r>
                      <a:b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B. Checks the rating of the beer to know how ‘good’ it is</a:t>
                      </a:r>
                      <a:b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C. Adds the beer to her basket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Tasks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A. Selects quantity of product</a:t>
                      </a:r>
                      <a:b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B. Selects size option for product</a:t>
                      </a:r>
                      <a:b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C. Adds product to basket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Jane repeats the first two steps until she is satisfied with the products (amount) in her basket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Tasks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A. Review basket</a:t>
                      </a:r>
                      <a:b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B. Add billing details</a:t>
                      </a:r>
                      <a:b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endParaRPr lang="en-GB"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C. Add delivery details – checking delivery date</a:t>
                      </a:r>
                      <a:b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</a:br>
                      <a:endParaRPr lang="en-GB"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D. Select payment method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E. Make payment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F. Check email for confirmation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4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FEELING ADJECTIVE</a:t>
                      </a:r>
                      <a:endParaRPr sz="1100" b="1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Frustrated –</a:t>
                      </a:r>
                      <a:r>
                        <a:rPr lang="en" sz="600" b="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 Jane is guessing whether a drink fits with her dietary requirements based on its look</a:t>
                      </a:r>
                      <a:endParaRPr sz="600" b="1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Excited or Disappointed </a:t>
                      </a:r>
                      <a:r>
                        <a:rPr lang="en-GB" sz="600" b="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– When she locates the ingredient/allergen information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600" b="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Bogged down</a:t>
                      </a:r>
                      <a:r>
                        <a:rPr lang="en-GB" sz="600" b="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 – There’s a lot of ‘fluff’ about the product that I don’t need to read</a:t>
                      </a:r>
                      <a:endParaRPr sz="600" b="1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Impatient</a:t>
                      </a:r>
                      <a:r>
                        <a:rPr lang="en-GB" sz="600" b="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 – Having to adjust the quantity field can is finicky on a small screen</a:t>
                      </a:r>
                      <a:endParaRPr sz="600" b="1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Irritated</a:t>
                      </a:r>
                      <a:r>
                        <a:rPr lang="en-GB" sz="600" b="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 – Process is very repetitive. Lots of tapping and typing</a:t>
                      </a:r>
                      <a:endParaRPr lang="en-GB" sz="600" b="1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Frustrated</a:t>
                      </a:r>
                      <a:r>
                        <a:rPr lang="en-GB" sz="600" b="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 – Jane removes items from her basket when they cost too much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600" b="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600" b="1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Impatient – </a:t>
                      </a:r>
                      <a:r>
                        <a:rPr lang="en-GB" sz="600" b="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Too many screens to complete in the checkout process, and too much information required</a:t>
                      </a:r>
                      <a:endParaRPr lang="en-GB" sz="8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1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0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IMPROVEMENT OPPORTUNITIES</a:t>
                      </a:r>
                      <a:endParaRPr sz="1100" b="1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114300" marR="91425" marT="91425" marB="91425" anchor="ctr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Include dietary/allergen information on Browse Products screen(s)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Clearly signpost product information, but hide it until it is required. E.g.: hide product description until the ‘Product Description’ drop-down box is selected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Increase tap target size of quantity field, or include options -/+ buttons as well as textual input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Reduce the amount of screens that the user needs to navigate through to make a purchase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Permit users to see a running total of their basket cost while browsing</a:t>
                      </a:r>
                      <a:endParaRPr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Condense screens/pages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600" dirty="0">
                        <a:latin typeface="Google Sans"/>
                        <a:ea typeface="Google Sans"/>
                        <a:cs typeface="Google Sans"/>
                        <a:sym typeface="Google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dirty="0">
                          <a:latin typeface="Google Sans"/>
                          <a:ea typeface="Google Sans"/>
                          <a:cs typeface="Google Sans"/>
                          <a:sym typeface="Google Sans"/>
                        </a:rPr>
                        <a:t>Reduce duplication of required information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22234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263238"/>
      </a:dk1>
      <a:lt1>
        <a:srgbClr val="FFFFFF"/>
      </a:lt1>
      <a:dk2>
        <a:srgbClr val="919090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842</Words>
  <Application>Microsoft Macintosh PowerPoint</Application>
  <PresentationFormat>On-screen Show (16:9)</PresentationFormat>
  <Paragraphs>118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Google Sans Medium</vt:lpstr>
      <vt:lpstr>Google Sans</vt:lpstr>
      <vt:lpstr>Arial</vt:lpstr>
      <vt:lpstr>Simple Light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Christopher Helcoop</cp:lastModifiedBy>
  <cp:revision>2</cp:revision>
  <dcterms:modified xsi:type="dcterms:W3CDTF">2022-03-22T12:19:45Z</dcterms:modified>
</cp:coreProperties>
</file>